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64A33D-341B-1367-A929-26CDED39DABA}" v="817" dt="2022-10-18T00:09:48.965"/>
    <p1510:client id="{34840FE1-3E97-EB2F-0ABA-36E7FADF6067}" v="6" dt="2023-02-24T11:10:54.105"/>
    <p1510:client id="{5E8C1460-FE9B-A3E5-40E2-56AF3B696CB8}" v="411" dt="2022-10-17T14:11:27.284"/>
    <p1510:client id="{730F6754-4CB9-7192-A906-AF3052080F77}" v="88" dt="2022-10-16T13:51:41.805"/>
    <p1510:client id="{EAF227A2-B393-4620-A193-A59B6C73F59E}" v="134" dt="2022-10-16T12:37:29.8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IR JAFARI" userId="S::700799@student.centralbeds.ac.uk::67f3f203-a16f-4eda-9929-22bab87065ce" providerId="AD" clId="Web-{34840FE1-3E97-EB2F-0ABA-36E7FADF6067}"/>
    <pc:docChg chg="modSld">
      <pc:chgData name="AMIR JAFARI" userId="S::700799@student.centralbeds.ac.uk::67f3f203-a16f-4eda-9929-22bab87065ce" providerId="AD" clId="Web-{34840FE1-3E97-EB2F-0ABA-36E7FADF6067}" dt="2023-02-24T11:10:54.105" v="5" actId="20577"/>
      <pc:docMkLst>
        <pc:docMk/>
      </pc:docMkLst>
      <pc:sldChg chg="modSp">
        <pc:chgData name="AMIR JAFARI" userId="S::700799@student.centralbeds.ac.uk::67f3f203-a16f-4eda-9929-22bab87065ce" providerId="AD" clId="Web-{34840FE1-3E97-EB2F-0ABA-36E7FADF6067}" dt="2023-02-24T11:10:54.105" v="5" actId="20577"/>
        <pc:sldMkLst>
          <pc:docMk/>
          <pc:sldMk cId="1954557202" sldId="259"/>
        </pc:sldMkLst>
        <pc:spChg chg="mod">
          <ac:chgData name="AMIR JAFARI" userId="S::700799@student.centralbeds.ac.uk::67f3f203-a16f-4eda-9929-22bab87065ce" providerId="AD" clId="Web-{34840FE1-3E97-EB2F-0ABA-36E7FADF6067}" dt="2023-02-24T11:10:54.105" v="5" actId="20577"/>
          <ac:spMkLst>
            <pc:docMk/>
            <pc:sldMk cId="1954557202" sldId="259"/>
            <ac:spMk id="2" creationId="{56E86267-57BD-B5B3-DC37-374BF15BCE9E}"/>
          </ac:spMkLst>
        </pc:spChg>
      </pc:sldChg>
    </pc:docChg>
  </pc:docChgLst>
  <pc:docChgLst>
    <pc:chgData name="AMIR JAFARI" userId="S::700799@student.centralbeds.ac.uk::67f3f203-a16f-4eda-9929-22bab87065ce" providerId="AD" clId="Web-{2364A33D-341B-1367-A929-26CDED39DABA}"/>
    <pc:docChg chg="modSld">
      <pc:chgData name="AMIR JAFARI" userId="S::700799@student.centralbeds.ac.uk::67f3f203-a16f-4eda-9929-22bab87065ce" providerId="AD" clId="Web-{2364A33D-341B-1367-A929-26CDED39DABA}" dt="2022-10-18T00:09:48.965" v="600" actId="20577"/>
      <pc:docMkLst>
        <pc:docMk/>
      </pc:docMkLst>
      <pc:sldChg chg="addSp delSp modSp">
        <pc:chgData name="AMIR JAFARI" userId="S::700799@student.centralbeds.ac.uk::67f3f203-a16f-4eda-9929-22bab87065ce" providerId="AD" clId="Web-{2364A33D-341B-1367-A929-26CDED39DABA}" dt="2022-10-17T19:57:03.398" v="16" actId="14100"/>
        <pc:sldMkLst>
          <pc:docMk/>
          <pc:sldMk cId="2663593699" sldId="261"/>
        </pc:sldMkLst>
        <pc:spChg chg="mod">
          <ac:chgData name="AMIR JAFARI" userId="S::700799@student.centralbeds.ac.uk::67f3f203-a16f-4eda-9929-22bab87065ce" providerId="AD" clId="Web-{2364A33D-341B-1367-A929-26CDED39DABA}" dt="2022-10-17T19:56:54.038" v="14" actId="1076"/>
          <ac:spMkLst>
            <pc:docMk/>
            <pc:sldMk cId="2663593699" sldId="261"/>
            <ac:spMk id="2" creationId="{98FD6698-E522-31BE-4A78-B3C93FF88FB9}"/>
          </ac:spMkLst>
        </pc:spChg>
        <pc:spChg chg="add del">
          <ac:chgData name="AMIR JAFARI" userId="S::700799@student.centralbeds.ac.uk::67f3f203-a16f-4eda-9929-22bab87065ce" providerId="AD" clId="Web-{2364A33D-341B-1367-A929-26CDED39DABA}" dt="2022-10-17T19:49:08.226" v="1"/>
          <ac:spMkLst>
            <pc:docMk/>
            <pc:sldMk cId="2663593699" sldId="261"/>
            <ac:spMk id="3" creationId="{A8251661-A247-A14A-1FAF-D49A676DBD3D}"/>
          </ac:spMkLst>
        </pc:spChg>
        <pc:picChg chg="add mod">
          <ac:chgData name="AMIR JAFARI" userId="S::700799@student.centralbeds.ac.uk::67f3f203-a16f-4eda-9929-22bab87065ce" providerId="AD" clId="Web-{2364A33D-341B-1367-A929-26CDED39DABA}" dt="2022-10-17T19:57:03.398" v="16" actId="14100"/>
          <ac:picMkLst>
            <pc:docMk/>
            <pc:sldMk cId="2663593699" sldId="261"/>
            <ac:picMk id="4" creationId="{131817D8-BCE6-29BE-7DDE-A6EA8148CC3D}"/>
          </ac:picMkLst>
        </pc:picChg>
      </pc:sldChg>
      <pc:sldChg chg="addSp delSp modSp">
        <pc:chgData name="AMIR JAFARI" userId="S::700799@student.centralbeds.ac.uk::67f3f203-a16f-4eda-9929-22bab87065ce" providerId="AD" clId="Web-{2364A33D-341B-1367-A929-26CDED39DABA}" dt="2022-10-17T20:19:23.102" v="59"/>
        <pc:sldMkLst>
          <pc:docMk/>
          <pc:sldMk cId="2131909" sldId="262"/>
        </pc:sldMkLst>
        <pc:spChg chg="mod">
          <ac:chgData name="AMIR JAFARI" userId="S::700799@student.centralbeds.ac.uk::67f3f203-a16f-4eda-9929-22bab87065ce" providerId="AD" clId="Web-{2364A33D-341B-1367-A929-26CDED39DABA}" dt="2022-10-17T20:06:33.878" v="24" actId="20577"/>
          <ac:spMkLst>
            <pc:docMk/>
            <pc:sldMk cId="2131909" sldId="262"/>
            <ac:spMk id="2" creationId="{89150A27-7E51-3994-E38C-731CA2A62C16}"/>
          </ac:spMkLst>
        </pc:spChg>
        <pc:spChg chg="del">
          <ac:chgData name="AMIR JAFARI" userId="S::700799@student.centralbeds.ac.uk::67f3f203-a16f-4eda-9929-22bab87065ce" providerId="AD" clId="Web-{2364A33D-341B-1367-A929-26CDED39DABA}" dt="2022-10-17T20:14:37.606" v="31"/>
          <ac:spMkLst>
            <pc:docMk/>
            <pc:sldMk cId="2131909" sldId="262"/>
            <ac:spMk id="3" creationId="{87E8F513-8A0D-EA77-42B3-AFFDC1FB4713}"/>
          </ac:spMkLst>
        </pc:spChg>
        <pc:spChg chg="add mod">
          <ac:chgData name="AMIR JAFARI" userId="S::700799@student.centralbeds.ac.uk::67f3f203-a16f-4eda-9929-22bab87065ce" providerId="AD" clId="Web-{2364A33D-341B-1367-A929-26CDED39DABA}" dt="2022-10-17T20:19:08.055" v="58" actId="20577"/>
          <ac:spMkLst>
            <pc:docMk/>
            <pc:sldMk cId="2131909" sldId="262"/>
            <ac:spMk id="4" creationId="{5C26A36C-32CC-2097-5506-5716623839F3}"/>
          </ac:spMkLst>
        </pc:spChg>
        <pc:spChg chg="add mod">
          <ac:chgData name="AMIR JAFARI" userId="S::700799@student.centralbeds.ac.uk::67f3f203-a16f-4eda-9929-22bab87065ce" providerId="AD" clId="Web-{2364A33D-341B-1367-A929-26CDED39DABA}" dt="2022-10-17T20:19:01.351" v="55" actId="1076"/>
          <ac:spMkLst>
            <pc:docMk/>
            <pc:sldMk cId="2131909" sldId="262"/>
            <ac:spMk id="5" creationId="{EC717747-A273-00F4-06D2-98C7CF1A8DF4}"/>
          </ac:spMkLst>
        </pc:spChg>
        <pc:spChg chg="add mod">
          <ac:chgData name="AMIR JAFARI" userId="S::700799@student.centralbeds.ac.uk::67f3f203-a16f-4eda-9929-22bab87065ce" providerId="AD" clId="Web-{2364A33D-341B-1367-A929-26CDED39DABA}" dt="2022-10-17T20:18:58.304" v="54" actId="1076"/>
          <ac:spMkLst>
            <pc:docMk/>
            <pc:sldMk cId="2131909" sldId="262"/>
            <ac:spMk id="6" creationId="{04844610-A580-28E3-82B2-0F0E75083BC8}"/>
          </ac:spMkLst>
        </pc:spChg>
        <pc:spChg chg="add del">
          <ac:chgData name="AMIR JAFARI" userId="S::700799@student.centralbeds.ac.uk::67f3f203-a16f-4eda-9929-22bab87065ce" providerId="AD" clId="Web-{2364A33D-341B-1367-A929-26CDED39DABA}" dt="2022-10-17T20:19:23.102" v="59"/>
          <ac:spMkLst>
            <pc:docMk/>
            <pc:sldMk cId="2131909" sldId="262"/>
            <ac:spMk id="7" creationId="{3702D903-1040-73D5-2F40-E2951D94201A}"/>
          </ac:spMkLst>
        </pc:spChg>
      </pc:sldChg>
      <pc:sldChg chg="addSp delSp modSp mod setBg">
        <pc:chgData name="AMIR JAFARI" userId="S::700799@student.centralbeds.ac.uk::67f3f203-a16f-4eda-9929-22bab87065ce" providerId="AD" clId="Web-{2364A33D-341B-1367-A929-26CDED39DABA}" dt="2022-10-17T23:00:06.976" v="256" actId="20577"/>
        <pc:sldMkLst>
          <pc:docMk/>
          <pc:sldMk cId="810001593" sldId="263"/>
        </pc:sldMkLst>
        <pc:spChg chg="mod">
          <ac:chgData name="AMIR JAFARI" userId="S::700799@student.centralbeds.ac.uk::67f3f203-a16f-4eda-9929-22bab87065ce" providerId="AD" clId="Web-{2364A33D-341B-1367-A929-26CDED39DABA}" dt="2022-10-17T22:50:25.625" v="234"/>
          <ac:spMkLst>
            <pc:docMk/>
            <pc:sldMk cId="810001593" sldId="263"/>
            <ac:spMk id="2" creationId="{0D5897ED-1B96-5FFA-3196-11456288CB7F}"/>
          </ac:spMkLst>
        </pc:spChg>
        <pc:spChg chg="del">
          <ac:chgData name="AMIR JAFARI" userId="S::700799@student.centralbeds.ac.uk::67f3f203-a16f-4eda-9929-22bab87065ce" providerId="AD" clId="Web-{2364A33D-341B-1367-A929-26CDED39DABA}" dt="2022-10-17T22:32:42.298" v="66"/>
          <ac:spMkLst>
            <pc:docMk/>
            <pc:sldMk cId="810001593" sldId="263"/>
            <ac:spMk id="3" creationId="{4F6048DC-ED66-5A27-33F3-1F466F5D713B}"/>
          </ac:spMkLst>
        </pc:spChg>
        <pc:spChg chg="add mod">
          <ac:chgData name="AMIR JAFARI" userId="S::700799@student.centralbeds.ac.uk::67f3f203-a16f-4eda-9929-22bab87065ce" providerId="AD" clId="Web-{2364A33D-341B-1367-A929-26CDED39DABA}" dt="2022-10-17T23:00:06.976" v="256" actId="20577"/>
          <ac:spMkLst>
            <pc:docMk/>
            <pc:sldMk cId="810001593" sldId="263"/>
            <ac:spMk id="4" creationId="{2A25913A-B9AD-0E40-8A2B-C56F97C19DE3}"/>
          </ac:spMkLst>
        </pc:spChg>
        <pc:spChg chg="add del">
          <ac:chgData name="AMIR JAFARI" userId="S::700799@student.centralbeds.ac.uk::67f3f203-a16f-4eda-9929-22bab87065ce" providerId="AD" clId="Web-{2364A33D-341B-1367-A929-26CDED39DABA}" dt="2022-10-17T22:49:32.671" v="232"/>
          <ac:spMkLst>
            <pc:docMk/>
            <pc:sldMk cId="810001593" sldId="263"/>
            <ac:spMk id="9" creationId="{6BA267D3-CCC7-4260-8127-53F80B9979A2}"/>
          </ac:spMkLst>
        </pc:spChg>
        <pc:spChg chg="add del">
          <ac:chgData name="AMIR JAFARI" userId="S::700799@student.centralbeds.ac.uk::67f3f203-a16f-4eda-9929-22bab87065ce" providerId="AD" clId="Web-{2364A33D-341B-1367-A929-26CDED39DABA}" dt="2022-10-17T22:49:32.671" v="232"/>
          <ac:spMkLst>
            <pc:docMk/>
            <pc:sldMk cId="810001593" sldId="263"/>
            <ac:spMk id="11" creationId="{E221CB08-76F0-4C77-AA9B-6D5720938475}"/>
          </ac:spMkLst>
        </pc:spChg>
        <pc:spChg chg="add del">
          <ac:chgData name="AMIR JAFARI" userId="S::700799@student.centralbeds.ac.uk::67f3f203-a16f-4eda-9929-22bab87065ce" providerId="AD" clId="Web-{2364A33D-341B-1367-A929-26CDED39DABA}" dt="2022-10-17T22:49:32.671" v="232"/>
          <ac:spMkLst>
            <pc:docMk/>
            <pc:sldMk cId="810001593" sldId="263"/>
            <ac:spMk id="13" creationId="{6E9D3072-33D8-4A93-A3EC-7C79C02DB55C}"/>
          </ac:spMkLst>
        </pc:spChg>
        <pc:spChg chg="add del">
          <ac:chgData name="AMIR JAFARI" userId="S::700799@student.centralbeds.ac.uk::67f3f203-a16f-4eda-9929-22bab87065ce" providerId="AD" clId="Web-{2364A33D-341B-1367-A929-26CDED39DABA}" dt="2022-10-17T22:49:32.671" v="232"/>
          <ac:spMkLst>
            <pc:docMk/>
            <pc:sldMk cId="810001593" sldId="263"/>
            <ac:spMk id="15" creationId="{031668EE-1091-4A2B-A85D-58D1B0D02854}"/>
          </ac:spMkLst>
        </pc:spChg>
        <pc:spChg chg="add del">
          <ac:chgData name="AMIR JAFARI" userId="S::700799@student.centralbeds.ac.uk::67f3f203-a16f-4eda-9929-22bab87065ce" providerId="AD" clId="Web-{2364A33D-341B-1367-A929-26CDED39DABA}" dt="2022-10-17T22:49:32.671" v="232"/>
          <ac:spMkLst>
            <pc:docMk/>
            <pc:sldMk cId="810001593" sldId="263"/>
            <ac:spMk id="17" creationId="{DB90578B-9C73-4314-9DA2-6718A36FB468}"/>
          </ac:spMkLst>
        </pc:spChg>
        <pc:spChg chg="add del">
          <ac:chgData name="AMIR JAFARI" userId="S::700799@student.centralbeds.ac.uk::67f3f203-a16f-4eda-9929-22bab87065ce" providerId="AD" clId="Web-{2364A33D-341B-1367-A929-26CDED39DABA}" dt="2022-10-17T22:49:32.671" v="232"/>
          <ac:spMkLst>
            <pc:docMk/>
            <pc:sldMk cId="810001593" sldId="263"/>
            <ac:spMk id="19" creationId="{89190391-F313-439F-B2BF-9F00E5AC28D8}"/>
          </ac:spMkLst>
        </pc:spChg>
        <pc:spChg chg="add del">
          <ac:chgData name="AMIR JAFARI" userId="S::700799@student.centralbeds.ac.uk::67f3f203-a16f-4eda-9929-22bab87065ce" providerId="AD" clId="Web-{2364A33D-341B-1367-A929-26CDED39DABA}" dt="2022-10-17T22:49:32.671" v="232"/>
          <ac:spMkLst>
            <pc:docMk/>
            <pc:sldMk cId="810001593" sldId="263"/>
            <ac:spMk id="21" creationId="{6CEB90DD-57D5-4A21-9E3B-6127687555CB}"/>
          </ac:spMkLst>
        </pc:spChg>
        <pc:spChg chg="add del">
          <ac:chgData name="AMIR JAFARI" userId="S::700799@student.centralbeds.ac.uk::67f3f203-a16f-4eda-9929-22bab87065ce" providerId="AD" clId="Web-{2364A33D-341B-1367-A929-26CDED39DABA}" dt="2022-10-17T22:50:25.625" v="234"/>
          <ac:spMkLst>
            <pc:docMk/>
            <pc:sldMk cId="810001593" sldId="263"/>
            <ac:spMk id="23" creationId="{D93C0950-3C3C-4FE9-BE59-DAF5AEF993AE}"/>
          </ac:spMkLst>
        </pc:spChg>
        <pc:spChg chg="add del">
          <ac:chgData name="AMIR JAFARI" userId="S::700799@student.centralbeds.ac.uk::67f3f203-a16f-4eda-9929-22bab87065ce" providerId="AD" clId="Web-{2364A33D-341B-1367-A929-26CDED39DABA}" dt="2022-10-17T22:50:25.625" v="234"/>
          <ac:spMkLst>
            <pc:docMk/>
            <pc:sldMk cId="810001593" sldId="263"/>
            <ac:spMk id="24" creationId="{4C415DDA-2676-413C-8636-3E46EB18FAAC}"/>
          </ac:spMkLst>
        </pc:spChg>
        <pc:spChg chg="add del">
          <ac:chgData name="AMIR JAFARI" userId="S::700799@student.centralbeds.ac.uk::67f3f203-a16f-4eda-9929-22bab87065ce" providerId="AD" clId="Web-{2364A33D-341B-1367-A929-26CDED39DABA}" dt="2022-10-17T22:50:25.625" v="234"/>
          <ac:spMkLst>
            <pc:docMk/>
            <pc:sldMk cId="810001593" sldId="263"/>
            <ac:spMk id="25" creationId="{9CD5FADB-FB52-448C-9702-2000373C298A}"/>
          </ac:spMkLst>
        </pc:spChg>
        <pc:spChg chg="add del">
          <ac:chgData name="AMIR JAFARI" userId="S::700799@student.centralbeds.ac.uk::67f3f203-a16f-4eda-9929-22bab87065ce" providerId="AD" clId="Web-{2364A33D-341B-1367-A929-26CDED39DABA}" dt="2022-10-17T22:50:25.625" v="234"/>
          <ac:spMkLst>
            <pc:docMk/>
            <pc:sldMk cId="810001593" sldId="263"/>
            <ac:spMk id="26" creationId="{30F2F495-5DE2-4DF5-8741-3841A9DE41B3}"/>
          </ac:spMkLst>
        </pc:spChg>
        <pc:spChg chg="add del">
          <ac:chgData name="AMIR JAFARI" userId="S::700799@student.centralbeds.ac.uk::67f3f203-a16f-4eda-9929-22bab87065ce" providerId="AD" clId="Web-{2364A33D-341B-1367-A929-26CDED39DABA}" dt="2022-10-17T22:50:25.625" v="234"/>
          <ac:spMkLst>
            <pc:docMk/>
            <pc:sldMk cId="810001593" sldId="263"/>
            <ac:spMk id="27" creationId="{6A740D2F-CBAA-486B-B578-F35085ECE7DE}"/>
          </ac:spMkLst>
        </pc:spChg>
      </pc:sldChg>
      <pc:sldChg chg="addSp delSp modSp">
        <pc:chgData name="AMIR JAFARI" userId="S::700799@student.centralbeds.ac.uk::67f3f203-a16f-4eda-9929-22bab87065ce" providerId="AD" clId="Web-{2364A33D-341B-1367-A929-26CDED39DABA}" dt="2022-10-17T23:15:19.849" v="355" actId="14100"/>
        <pc:sldMkLst>
          <pc:docMk/>
          <pc:sldMk cId="1205987503" sldId="264"/>
        </pc:sldMkLst>
        <pc:spChg chg="mod">
          <ac:chgData name="AMIR JAFARI" userId="S::700799@student.centralbeds.ac.uk::67f3f203-a16f-4eda-9929-22bab87065ce" providerId="AD" clId="Web-{2364A33D-341B-1367-A929-26CDED39DABA}" dt="2022-10-17T23:00:32.742" v="260" actId="1076"/>
          <ac:spMkLst>
            <pc:docMk/>
            <pc:sldMk cId="1205987503" sldId="264"/>
            <ac:spMk id="2" creationId="{A67188B1-3349-966F-FE42-C122B3043E3C}"/>
          </ac:spMkLst>
        </pc:spChg>
        <pc:spChg chg="del">
          <ac:chgData name="AMIR JAFARI" userId="S::700799@student.centralbeds.ac.uk::67f3f203-a16f-4eda-9929-22bab87065ce" providerId="AD" clId="Web-{2364A33D-341B-1367-A929-26CDED39DABA}" dt="2022-10-17T23:00:41.430" v="261"/>
          <ac:spMkLst>
            <pc:docMk/>
            <pc:sldMk cId="1205987503" sldId="264"/>
            <ac:spMk id="3" creationId="{2509F04B-DE63-FDDB-5998-281C61239185}"/>
          </ac:spMkLst>
        </pc:spChg>
        <pc:spChg chg="add mod">
          <ac:chgData name="AMIR JAFARI" userId="S::700799@student.centralbeds.ac.uk::67f3f203-a16f-4eda-9929-22bab87065ce" providerId="AD" clId="Web-{2364A33D-341B-1367-A929-26CDED39DABA}" dt="2022-10-17T23:15:19.849" v="355" actId="14100"/>
          <ac:spMkLst>
            <pc:docMk/>
            <pc:sldMk cId="1205987503" sldId="264"/>
            <ac:spMk id="4" creationId="{76850E47-A8AB-CD01-8066-699F495CBA7E}"/>
          </ac:spMkLst>
        </pc:spChg>
      </pc:sldChg>
      <pc:sldChg chg="modSp">
        <pc:chgData name="AMIR JAFARI" userId="S::700799@student.centralbeds.ac.uk::67f3f203-a16f-4eda-9929-22bab87065ce" providerId="AD" clId="Web-{2364A33D-341B-1367-A929-26CDED39DABA}" dt="2022-10-17T23:30:06.140" v="385" actId="20577"/>
        <pc:sldMkLst>
          <pc:docMk/>
          <pc:sldMk cId="4089979048" sldId="265"/>
        </pc:sldMkLst>
        <pc:spChg chg="mod">
          <ac:chgData name="AMIR JAFARI" userId="S::700799@student.centralbeds.ac.uk::67f3f203-a16f-4eda-9929-22bab87065ce" providerId="AD" clId="Web-{2364A33D-341B-1367-A929-26CDED39DABA}" dt="2022-10-17T23:18:12.299" v="358" actId="20577"/>
          <ac:spMkLst>
            <pc:docMk/>
            <pc:sldMk cId="4089979048" sldId="265"/>
            <ac:spMk id="2" creationId="{382A6C54-43DE-B8A6-79AE-F2FBAD1323F8}"/>
          </ac:spMkLst>
        </pc:spChg>
        <pc:spChg chg="mod">
          <ac:chgData name="AMIR JAFARI" userId="S::700799@student.centralbeds.ac.uk::67f3f203-a16f-4eda-9929-22bab87065ce" providerId="AD" clId="Web-{2364A33D-341B-1367-A929-26CDED39DABA}" dt="2022-10-17T23:30:06.140" v="385" actId="20577"/>
          <ac:spMkLst>
            <pc:docMk/>
            <pc:sldMk cId="4089979048" sldId="265"/>
            <ac:spMk id="3" creationId="{4CA01A19-096A-1CE3-3C67-D4CABF6A7443}"/>
          </ac:spMkLst>
        </pc:spChg>
      </pc:sldChg>
      <pc:sldChg chg="addSp delSp modSp">
        <pc:chgData name="AMIR JAFARI" userId="S::700799@student.centralbeds.ac.uk::67f3f203-a16f-4eda-9929-22bab87065ce" providerId="AD" clId="Web-{2364A33D-341B-1367-A929-26CDED39DABA}" dt="2022-10-18T00:05:10.563" v="538" actId="20577"/>
        <pc:sldMkLst>
          <pc:docMk/>
          <pc:sldMk cId="1150460651" sldId="266"/>
        </pc:sldMkLst>
        <pc:spChg chg="mod">
          <ac:chgData name="AMIR JAFARI" userId="S::700799@student.centralbeds.ac.uk::67f3f203-a16f-4eda-9929-22bab87065ce" providerId="AD" clId="Web-{2364A33D-341B-1367-A929-26CDED39DABA}" dt="2022-10-17T23:30:30.578" v="392" actId="1076"/>
          <ac:spMkLst>
            <pc:docMk/>
            <pc:sldMk cId="1150460651" sldId="266"/>
            <ac:spMk id="2" creationId="{33421044-4FA1-B007-3FF3-9C00747B2E72}"/>
          </ac:spMkLst>
        </pc:spChg>
        <pc:spChg chg="del">
          <ac:chgData name="AMIR JAFARI" userId="S::700799@student.centralbeds.ac.uk::67f3f203-a16f-4eda-9929-22bab87065ce" providerId="AD" clId="Web-{2364A33D-341B-1367-A929-26CDED39DABA}" dt="2022-10-17T23:46:46.762" v="433"/>
          <ac:spMkLst>
            <pc:docMk/>
            <pc:sldMk cId="1150460651" sldId="266"/>
            <ac:spMk id="3" creationId="{41B37068-4228-DE64-C560-3CBEB16DF42D}"/>
          </ac:spMkLst>
        </pc:spChg>
        <pc:spChg chg="add mod">
          <ac:chgData name="AMIR JAFARI" userId="S::700799@student.centralbeds.ac.uk::67f3f203-a16f-4eda-9929-22bab87065ce" providerId="AD" clId="Web-{2364A33D-341B-1367-A929-26CDED39DABA}" dt="2022-10-18T00:05:10.563" v="538" actId="20577"/>
          <ac:spMkLst>
            <pc:docMk/>
            <pc:sldMk cId="1150460651" sldId="266"/>
            <ac:spMk id="4" creationId="{2E1B432D-FBAE-8E3B-C963-74A57B3CBCD0}"/>
          </ac:spMkLst>
        </pc:spChg>
      </pc:sldChg>
      <pc:sldChg chg="modSp">
        <pc:chgData name="AMIR JAFARI" userId="S::700799@student.centralbeds.ac.uk::67f3f203-a16f-4eda-9929-22bab87065ce" providerId="AD" clId="Web-{2364A33D-341B-1367-A929-26CDED39DABA}" dt="2022-10-18T00:09:48.965" v="600" actId="20577"/>
        <pc:sldMkLst>
          <pc:docMk/>
          <pc:sldMk cId="4113137192" sldId="267"/>
        </pc:sldMkLst>
        <pc:spChg chg="mod">
          <ac:chgData name="AMIR JAFARI" userId="S::700799@student.centralbeds.ac.uk::67f3f203-a16f-4eda-9929-22bab87065ce" providerId="AD" clId="Web-{2364A33D-341B-1367-A929-26CDED39DABA}" dt="2022-10-18T00:09:48.965" v="600" actId="20577"/>
          <ac:spMkLst>
            <pc:docMk/>
            <pc:sldMk cId="4113137192" sldId="267"/>
            <ac:spMk id="3" creationId="{F35F8C1D-1F05-812F-34A3-8CF612338A10}"/>
          </ac:spMkLst>
        </pc:spChg>
      </pc:sldChg>
      <pc:sldChg chg="addSp delSp modSp mod setBg">
        <pc:chgData name="AMIR JAFARI" userId="S::700799@student.centralbeds.ac.uk::67f3f203-a16f-4eda-9929-22bab87065ce" providerId="AD" clId="Web-{2364A33D-341B-1367-A929-26CDED39DABA}" dt="2022-10-18T00:08:34.088" v="596" actId="14100"/>
        <pc:sldMkLst>
          <pc:docMk/>
          <pc:sldMk cId="4064440712" sldId="268"/>
        </pc:sldMkLst>
        <pc:spChg chg="del">
          <ac:chgData name="AMIR JAFARI" userId="S::700799@student.centralbeds.ac.uk::67f3f203-a16f-4eda-9929-22bab87065ce" providerId="AD" clId="Web-{2364A33D-341B-1367-A929-26CDED39DABA}" dt="2022-10-18T00:05:39.251" v="540"/>
          <ac:spMkLst>
            <pc:docMk/>
            <pc:sldMk cId="4064440712" sldId="268"/>
            <ac:spMk id="2" creationId="{D910638D-7AC2-3BD8-E0A7-EC6D46F888B8}"/>
          </ac:spMkLst>
        </pc:spChg>
        <pc:spChg chg="del">
          <ac:chgData name="AMIR JAFARI" userId="S::700799@student.centralbeds.ac.uk::67f3f203-a16f-4eda-9929-22bab87065ce" providerId="AD" clId="Web-{2364A33D-341B-1367-A929-26CDED39DABA}" dt="2022-10-18T00:05:31.266" v="539"/>
          <ac:spMkLst>
            <pc:docMk/>
            <pc:sldMk cId="4064440712" sldId="268"/>
            <ac:spMk id="3" creationId="{5C0FE972-B3BC-D38E-8A61-E96A4077487E}"/>
          </ac:spMkLst>
        </pc:spChg>
        <pc:spChg chg="add">
          <ac:chgData name="AMIR JAFARI" userId="S::700799@student.centralbeds.ac.uk::67f3f203-a16f-4eda-9929-22bab87065ce" providerId="AD" clId="Web-{2364A33D-341B-1367-A929-26CDED39DABA}" dt="2022-10-18T00:08:21.353" v="592"/>
          <ac:spMkLst>
            <pc:docMk/>
            <pc:sldMk cId="4064440712" sldId="268"/>
            <ac:spMk id="9" creationId="{D2C59203-3788-4E03-B7CF-439D5C388A6A}"/>
          </ac:spMkLst>
        </pc:spChg>
        <pc:spChg chg="add">
          <ac:chgData name="AMIR JAFARI" userId="S::700799@student.centralbeds.ac.uk::67f3f203-a16f-4eda-9929-22bab87065ce" providerId="AD" clId="Web-{2364A33D-341B-1367-A929-26CDED39DABA}" dt="2022-10-18T00:08:21.353" v="592"/>
          <ac:spMkLst>
            <pc:docMk/>
            <pc:sldMk cId="4064440712" sldId="268"/>
            <ac:spMk id="11" creationId="{8A058938-758D-450A-9FDB-2F0400AB8BB8}"/>
          </ac:spMkLst>
        </pc:spChg>
        <pc:spChg chg="add">
          <ac:chgData name="AMIR JAFARI" userId="S::700799@student.centralbeds.ac.uk::67f3f203-a16f-4eda-9929-22bab87065ce" providerId="AD" clId="Web-{2364A33D-341B-1367-A929-26CDED39DABA}" dt="2022-10-18T00:08:21.353" v="592"/>
          <ac:spMkLst>
            <pc:docMk/>
            <pc:sldMk cId="4064440712" sldId="268"/>
            <ac:spMk id="13" creationId="{9EE816B5-3840-4903-9656-1A721E42817F}"/>
          </ac:spMkLst>
        </pc:spChg>
        <pc:spChg chg="add">
          <ac:chgData name="AMIR JAFARI" userId="S::700799@student.centralbeds.ac.uk::67f3f203-a16f-4eda-9929-22bab87065ce" providerId="AD" clId="Web-{2364A33D-341B-1367-A929-26CDED39DABA}" dt="2022-10-18T00:08:21.353" v="592"/>
          <ac:spMkLst>
            <pc:docMk/>
            <pc:sldMk cId="4064440712" sldId="268"/>
            <ac:spMk id="15" creationId="{5F13C2B5-7F4A-48E4-B19A-5A2F9649B359}"/>
          </ac:spMkLst>
        </pc:spChg>
        <pc:spChg chg="add">
          <ac:chgData name="AMIR JAFARI" userId="S::700799@student.centralbeds.ac.uk::67f3f203-a16f-4eda-9929-22bab87065ce" providerId="AD" clId="Web-{2364A33D-341B-1367-A929-26CDED39DABA}" dt="2022-10-18T00:08:21.353" v="592"/>
          <ac:spMkLst>
            <pc:docMk/>
            <pc:sldMk cId="4064440712" sldId="268"/>
            <ac:spMk id="17" creationId="{23DE04B1-F136-49DF-BD00-FB3FA754C45E}"/>
          </ac:spMkLst>
        </pc:spChg>
        <pc:graphicFrameChg chg="add mod ord modGraphic">
          <ac:chgData name="AMIR JAFARI" userId="S::700799@student.centralbeds.ac.uk::67f3f203-a16f-4eda-9929-22bab87065ce" providerId="AD" clId="Web-{2364A33D-341B-1367-A929-26CDED39DABA}" dt="2022-10-18T00:08:34.088" v="596" actId="14100"/>
          <ac:graphicFrameMkLst>
            <pc:docMk/>
            <pc:sldMk cId="4064440712" sldId="268"/>
            <ac:graphicFrameMk id="4" creationId="{121D445D-1DF2-425A-7002-33CBA3F84CC0}"/>
          </ac:graphicFrameMkLst>
        </pc:graphicFrameChg>
      </pc:sldChg>
    </pc:docChg>
  </pc:docChgLst>
  <pc:docChgLst>
    <pc:chgData name="AMIR JAFARI" userId="S::700799@student.centralbeds.ac.uk::67f3f203-a16f-4eda-9929-22bab87065ce" providerId="AD" clId="Web-{5E8C1460-FE9B-A3E5-40E2-56AF3B696CB8}"/>
    <pc:docChg chg="modSld">
      <pc:chgData name="AMIR JAFARI" userId="S::700799@student.centralbeds.ac.uk::67f3f203-a16f-4eda-9929-22bab87065ce" providerId="AD" clId="Web-{5E8C1460-FE9B-A3E5-40E2-56AF3B696CB8}" dt="2022-10-17T14:11:27.284" v="377" actId="14100"/>
      <pc:docMkLst>
        <pc:docMk/>
      </pc:docMkLst>
      <pc:sldChg chg="addSp delSp modSp">
        <pc:chgData name="AMIR JAFARI" userId="S::700799@student.centralbeds.ac.uk::67f3f203-a16f-4eda-9929-22bab87065ce" providerId="AD" clId="Web-{5E8C1460-FE9B-A3E5-40E2-56AF3B696CB8}" dt="2022-10-17T11:57:51.441" v="173" actId="20577"/>
        <pc:sldMkLst>
          <pc:docMk/>
          <pc:sldMk cId="3592495749" sldId="258"/>
        </pc:sldMkLst>
        <pc:spChg chg="mod">
          <ac:chgData name="AMIR JAFARI" userId="S::700799@student.centralbeds.ac.uk::67f3f203-a16f-4eda-9929-22bab87065ce" providerId="AD" clId="Web-{5E8C1460-FE9B-A3E5-40E2-56AF3B696CB8}" dt="2022-10-17T11:54:49.445" v="153" actId="14100"/>
          <ac:spMkLst>
            <pc:docMk/>
            <pc:sldMk cId="3592495749" sldId="258"/>
            <ac:spMk id="2" creationId="{21C7A191-C66C-3ADA-1683-0750FEBE5C4D}"/>
          </ac:spMkLst>
        </pc:spChg>
        <pc:spChg chg="del mod">
          <ac:chgData name="AMIR JAFARI" userId="S::700799@student.centralbeds.ac.uk::67f3f203-a16f-4eda-9929-22bab87065ce" providerId="AD" clId="Web-{5E8C1460-FE9B-A3E5-40E2-56AF3B696CB8}" dt="2022-10-17T11:50:49.695" v="106"/>
          <ac:spMkLst>
            <pc:docMk/>
            <pc:sldMk cId="3592495749" sldId="258"/>
            <ac:spMk id="3" creationId="{1C9A8861-FA57-8DD1-1D09-C26B945F21D4}"/>
          </ac:spMkLst>
        </pc:spChg>
        <pc:spChg chg="add mod">
          <ac:chgData name="AMIR JAFARI" userId="S::700799@student.centralbeds.ac.uk::67f3f203-a16f-4eda-9929-22bab87065ce" providerId="AD" clId="Web-{5E8C1460-FE9B-A3E5-40E2-56AF3B696CB8}" dt="2022-10-17T11:57:22.314" v="168" actId="20577"/>
          <ac:spMkLst>
            <pc:docMk/>
            <pc:sldMk cId="3592495749" sldId="258"/>
            <ac:spMk id="4" creationId="{127D6B76-C5B3-7B49-3909-27A6786E8EF6}"/>
          </ac:spMkLst>
        </pc:spChg>
        <pc:spChg chg="add mod">
          <ac:chgData name="AMIR JAFARI" userId="S::700799@student.centralbeds.ac.uk::67f3f203-a16f-4eda-9929-22bab87065ce" providerId="AD" clId="Web-{5E8C1460-FE9B-A3E5-40E2-56AF3B696CB8}" dt="2022-10-17T11:57:51.441" v="173" actId="20577"/>
          <ac:spMkLst>
            <pc:docMk/>
            <pc:sldMk cId="3592495749" sldId="258"/>
            <ac:spMk id="5" creationId="{4AC9FB4B-9690-4FF6-9261-55709BA46D47}"/>
          </ac:spMkLst>
        </pc:spChg>
      </pc:sldChg>
      <pc:sldChg chg="modSp">
        <pc:chgData name="AMIR JAFARI" userId="S::700799@student.centralbeds.ac.uk::67f3f203-a16f-4eda-9929-22bab87065ce" providerId="AD" clId="Web-{5E8C1460-FE9B-A3E5-40E2-56AF3B696CB8}" dt="2022-10-17T12:23:09.632" v="350" actId="20577"/>
        <pc:sldMkLst>
          <pc:docMk/>
          <pc:sldMk cId="1954557202" sldId="259"/>
        </pc:sldMkLst>
        <pc:spChg chg="mod">
          <ac:chgData name="AMIR JAFARI" userId="S::700799@student.centralbeds.ac.uk::67f3f203-a16f-4eda-9929-22bab87065ce" providerId="AD" clId="Web-{5E8C1460-FE9B-A3E5-40E2-56AF3B696CB8}" dt="2022-10-17T12:14:20.301" v="207" actId="14100"/>
          <ac:spMkLst>
            <pc:docMk/>
            <pc:sldMk cId="1954557202" sldId="259"/>
            <ac:spMk id="2" creationId="{56E86267-57BD-B5B3-DC37-374BF15BCE9E}"/>
          </ac:spMkLst>
        </pc:spChg>
        <pc:spChg chg="mod">
          <ac:chgData name="AMIR JAFARI" userId="S::700799@student.centralbeds.ac.uk::67f3f203-a16f-4eda-9929-22bab87065ce" providerId="AD" clId="Web-{5E8C1460-FE9B-A3E5-40E2-56AF3B696CB8}" dt="2022-10-17T12:23:09.632" v="350" actId="20577"/>
          <ac:spMkLst>
            <pc:docMk/>
            <pc:sldMk cId="1954557202" sldId="259"/>
            <ac:spMk id="3" creationId="{3B01CF56-9F31-A154-52AE-EFB9F2A3E26C}"/>
          </ac:spMkLst>
        </pc:spChg>
      </pc:sldChg>
      <pc:sldChg chg="addSp delSp modSp">
        <pc:chgData name="AMIR JAFARI" userId="S::700799@student.centralbeds.ac.uk::67f3f203-a16f-4eda-9929-22bab87065ce" providerId="AD" clId="Web-{5E8C1460-FE9B-A3E5-40E2-56AF3B696CB8}" dt="2022-10-17T13:42:46.994" v="371" actId="20577"/>
        <pc:sldMkLst>
          <pc:docMk/>
          <pc:sldMk cId="1060350540" sldId="260"/>
        </pc:sldMkLst>
        <pc:spChg chg="mod">
          <ac:chgData name="AMIR JAFARI" userId="S::700799@student.centralbeds.ac.uk::67f3f203-a16f-4eda-9929-22bab87065ce" providerId="AD" clId="Web-{5E8C1460-FE9B-A3E5-40E2-56AF3B696CB8}" dt="2022-10-17T13:12:50.750" v="355" actId="1076"/>
          <ac:spMkLst>
            <pc:docMk/>
            <pc:sldMk cId="1060350540" sldId="260"/>
            <ac:spMk id="2" creationId="{CE230701-34A8-D84D-9630-20828C992E77}"/>
          </ac:spMkLst>
        </pc:spChg>
        <pc:spChg chg="del">
          <ac:chgData name="AMIR JAFARI" userId="S::700799@student.centralbeds.ac.uk::67f3f203-a16f-4eda-9929-22bab87065ce" providerId="AD" clId="Web-{5E8C1460-FE9B-A3E5-40E2-56AF3B696CB8}" dt="2022-10-17T13:13:05.907" v="356"/>
          <ac:spMkLst>
            <pc:docMk/>
            <pc:sldMk cId="1060350540" sldId="260"/>
            <ac:spMk id="3" creationId="{49F36235-B8FB-4E9C-CFF6-1685803773A6}"/>
          </ac:spMkLst>
        </pc:spChg>
        <pc:spChg chg="add mod">
          <ac:chgData name="AMIR JAFARI" userId="S::700799@student.centralbeds.ac.uk::67f3f203-a16f-4eda-9929-22bab87065ce" providerId="AD" clId="Web-{5E8C1460-FE9B-A3E5-40E2-56AF3B696CB8}" dt="2022-10-17T13:42:46.994" v="371" actId="20577"/>
          <ac:spMkLst>
            <pc:docMk/>
            <pc:sldMk cId="1060350540" sldId="260"/>
            <ac:spMk id="4" creationId="{2BF39846-39FA-D577-A491-EDA00575D0FD}"/>
          </ac:spMkLst>
        </pc:spChg>
      </pc:sldChg>
      <pc:sldChg chg="delSp modSp">
        <pc:chgData name="AMIR JAFARI" userId="S::700799@student.centralbeds.ac.uk::67f3f203-a16f-4eda-9929-22bab87065ce" providerId="AD" clId="Web-{5E8C1460-FE9B-A3E5-40E2-56AF3B696CB8}" dt="2022-10-17T14:11:27.284" v="377" actId="14100"/>
        <pc:sldMkLst>
          <pc:docMk/>
          <pc:sldMk cId="2663593699" sldId="261"/>
        </pc:sldMkLst>
        <pc:spChg chg="mod">
          <ac:chgData name="AMIR JAFARI" userId="S::700799@student.centralbeds.ac.uk::67f3f203-a16f-4eda-9929-22bab87065ce" providerId="AD" clId="Web-{5E8C1460-FE9B-A3E5-40E2-56AF3B696CB8}" dt="2022-10-17T14:11:27.284" v="377" actId="14100"/>
          <ac:spMkLst>
            <pc:docMk/>
            <pc:sldMk cId="2663593699" sldId="261"/>
            <ac:spMk id="2" creationId="{98FD6698-E522-31BE-4A78-B3C93FF88FB9}"/>
          </ac:spMkLst>
        </pc:spChg>
        <pc:spChg chg="del">
          <ac:chgData name="AMIR JAFARI" userId="S::700799@student.centralbeds.ac.uk::67f3f203-a16f-4eda-9929-22bab87065ce" providerId="AD" clId="Web-{5E8C1460-FE9B-A3E5-40E2-56AF3B696CB8}" dt="2022-10-17T14:11:07.985" v="372"/>
          <ac:spMkLst>
            <pc:docMk/>
            <pc:sldMk cId="2663593699" sldId="261"/>
            <ac:spMk id="3" creationId="{7E840FC4-3591-0F93-1350-71C64C62330E}"/>
          </ac:spMkLst>
        </pc:spChg>
      </pc:sldChg>
    </pc:docChg>
  </pc:docChgLst>
  <pc:docChgLst>
    <pc:chgData name="AMIR JAFARI" userId="S::700799@student.centralbeds.ac.uk::67f3f203-a16f-4eda-9929-22bab87065ce" providerId="AD" clId="Web-{730F6754-4CB9-7192-A906-AF3052080F77}"/>
    <pc:docChg chg="addSld modSld">
      <pc:chgData name="AMIR JAFARI" userId="S::700799@student.centralbeds.ac.uk::67f3f203-a16f-4eda-9929-22bab87065ce" providerId="AD" clId="Web-{730F6754-4CB9-7192-A906-AF3052080F77}" dt="2022-10-16T13:51:41.805" v="73"/>
      <pc:docMkLst>
        <pc:docMk/>
      </pc:docMkLst>
      <pc:sldChg chg="addSp delSp modSp mod setBg">
        <pc:chgData name="AMIR JAFARI" userId="S::700799@student.centralbeds.ac.uk::67f3f203-a16f-4eda-9929-22bab87065ce" providerId="AD" clId="Web-{730F6754-4CB9-7192-A906-AF3052080F77}" dt="2022-10-16T13:37:06.256" v="31" actId="14100"/>
        <pc:sldMkLst>
          <pc:docMk/>
          <pc:sldMk cId="1562650136" sldId="257"/>
        </pc:sldMkLst>
        <pc:spChg chg="mod">
          <ac:chgData name="AMIR JAFARI" userId="S::700799@student.centralbeds.ac.uk::67f3f203-a16f-4eda-9929-22bab87065ce" providerId="AD" clId="Web-{730F6754-4CB9-7192-A906-AF3052080F77}" dt="2022-10-16T13:20:31.994" v="3"/>
          <ac:spMkLst>
            <pc:docMk/>
            <pc:sldMk cId="1562650136" sldId="257"/>
            <ac:spMk id="2" creationId="{EB13E280-F57D-8B7D-BB1C-1A757FD9912E}"/>
          </ac:spMkLst>
        </pc:spChg>
        <pc:spChg chg="del">
          <ac:chgData name="AMIR JAFARI" userId="S::700799@student.centralbeds.ac.uk::67f3f203-a16f-4eda-9929-22bab87065ce" providerId="AD" clId="Web-{730F6754-4CB9-7192-A906-AF3052080F77}" dt="2022-10-16T13:20:12.869" v="0"/>
          <ac:spMkLst>
            <pc:docMk/>
            <pc:sldMk cId="1562650136" sldId="257"/>
            <ac:spMk id="3" creationId="{1F3B6E1D-C931-B716-CE6E-FA3802EBBC2D}"/>
          </ac:spMkLst>
        </pc:spChg>
        <pc:spChg chg="mod">
          <ac:chgData name="AMIR JAFARI" userId="S::700799@student.centralbeds.ac.uk::67f3f203-a16f-4eda-9929-22bab87065ce" providerId="AD" clId="Web-{730F6754-4CB9-7192-A906-AF3052080F77}" dt="2022-10-16T13:21:13.308" v="8" actId="20577"/>
          <ac:spMkLst>
            <pc:docMk/>
            <pc:sldMk cId="1562650136" sldId="257"/>
            <ac:spMk id="4" creationId="{2F24D895-6EB7-4220-4629-676133DA0B00}"/>
          </ac:spMkLst>
        </pc:spChg>
        <pc:spChg chg="add mod">
          <ac:chgData name="AMIR JAFARI" userId="S::700799@student.centralbeds.ac.uk::67f3f203-a16f-4eda-9929-22bab87065ce" providerId="AD" clId="Web-{730F6754-4CB9-7192-A906-AF3052080F77}" dt="2022-10-16T13:36:39.208" v="29" actId="20577"/>
          <ac:spMkLst>
            <pc:docMk/>
            <pc:sldMk cId="1562650136" sldId="257"/>
            <ac:spMk id="6" creationId="{BE5D6227-D410-7516-0AFE-722A3ECBD600}"/>
          </ac:spMkLst>
        </pc:spChg>
        <pc:spChg chg="add del">
          <ac:chgData name="AMIR JAFARI" userId="S::700799@student.centralbeds.ac.uk::67f3f203-a16f-4eda-9929-22bab87065ce" providerId="AD" clId="Web-{730F6754-4CB9-7192-A906-AF3052080F77}" dt="2022-10-16T13:20:31.979" v="2"/>
          <ac:spMkLst>
            <pc:docMk/>
            <pc:sldMk cId="1562650136" sldId="257"/>
            <ac:spMk id="10" creationId="{30901EA4-6CA0-4A64-939C-F76E88D155AA}"/>
          </ac:spMkLst>
        </pc:spChg>
        <pc:spChg chg="add del">
          <ac:chgData name="AMIR JAFARI" userId="S::700799@student.centralbeds.ac.uk::67f3f203-a16f-4eda-9929-22bab87065ce" providerId="AD" clId="Web-{730F6754-4CB9-7192-A906-AF3052080F77}" dt="2022-10-16T13:20:31.979" v="2"/>
          <ac:spMkLst>
            <pc:docMk/>
            <pc:sldMk cId="1562650136" sldId="257"/>
            <ac:spMk id="12" creationId="{7E3B2BA1-50FC-4574-838F-AB0B5B93B91D}"/>
          </ac:spMkLst>
        </pc:spChg>
        <pc:spChg chg="add">
          <ac:chgData name="AMIR JAFARI" userId="S::700799@student.centralbeds.ac.uk::67f3f203-a16f-4eda-9929-22bab87065ce" providerId="AD" clId="Web-{730F6754-4CB9-7192-A906-AF3052080F77}" dt="2022-10-16T13:20:31.994" v="3"/>
          <ac:spMkLst>
            <pc:docMk/>
            <pc:sldMk cId="1562650136" sldId="257"/>
            <ac:spMk id="14" creationId="{DD0D3E7A-8DF6-4A78-A03C-86AD697468BE}"/>
          </ac:spMkLst>
        </pc:spChg>
        <pc:spChg chg="add">
          <ac:chgData name="AMIR JAFARI" userId="S::700799@student.centralbeds.ac.uk::67f3f203-a16f-4eda-9929-22bab87065ce" providerId="AD" clId="Web-{730F6754-4CB9-7192-A906-AF3052080F77}" dt="2022-10-16T13:20:31.994" v="3"/>
          <ac:spMkLst>
            <pc:docMk/>
            <pc:sldMk cId="1562650136" sldId="257"/>
            <ac:spMk id="15" creationId="{DA1766D0-745A-4921-A68E-56642A6508CF}"/>
          </ac:spMkLst>
        </pc:spChg>
        <pc:spChg chg="add">
          <ac:chgData name="AMIR JAFARI" userId="S::700799@student.centralbeds.ac.uk::67f3f203-a16f-4eda-9929-22bab87065ce" providerId="AD" clId="Web-{730F6754-4CB9-7192-A906-AF3052080F77}" dt="2022-10-16T13:20:31.994" v="3"/>
          <ac:spMkLst>
            <pc:docMk/>
            <pc:sldMk cId="1562650136" sldId="257"/>
            <ac:spMk id="16" creationId="{583F1E3F-D7BF-4DB5-8016-70B9E385E338}"/>
          </ac:spMkLst>
        </pc:spChg>
        <pc:picChg chg="add mod ord">
          <ac:chgData name="AMIR JAFARI" userId="S::700799@student.centralbeds.ac.uk::67f3f203-a16f-4eda-9929-22bab87065ce" providerId="AD" clId="Web-{730F6754-4CB9-7192-A906-AF3052080F77}" dt="2022-10-16T13:37:06.256" v="31" actId="14100"/>
          <ac:picMkLst>
            <pc:docMk/>
            <pc:sldMk cId="1562650136" sldId="257"/>
            <ac:picMk id="5" creationId="{99801158-6272-7BD1-631A-29011D1A0BAE}"/>
          </ac:picMkLst>
        </pc:picChg>
      </pc:sldChg>
      <pc:sldChg chg="modSp new">
        <pc:chgData name="AMIR JAFARI" userId="S::700799@student.centralbeds.ac.uk::67f3f203-a16f-4eda-9929-22bab87065ce" providerId="AD" clId="Web-{730F6754-4CB9-7192-A906-AF3052080F77}" dt="2022-10-16T13:37:49.695" v="34" actId="20577"/>
        <pc:sldMkLst>
          <pc:docMk/>
          <pc:sldMk cId="3592495749" sldId="258"/>
        </pc:sldMkLst>
        <pc:spChg chg="mod">
          <ac:chgData name="AMIR JAFARI" userId="S::700799@student.centralbeds.ac.uk::67f3f203-a16f-4eda-9929-22bab87065ce" providerId="AD" clId="Web-{730F6754-4CB9-7192-A906-AF3052080F77}" dt="2022-10-16T13:37:49.695" v="34" actId="20577"/>
          <ac:spMkLst>
            <pc:docMk/>
            <pc:sldMk cId="3592495749" sldId="258"/>
            <ac:spMk id="2" creationId="{21C7A191-C66C-3ADA-1683-0750FEBE5C4D}"/>
          </ac:spMkLst>
        </pc:spChg>
      </pc:sldChg>
      <pc:sldChg chg="modSp new">
        <pc:chgData name="AMIR JAFARI" userId="S::700799@student.centralbeds.ac.uk::67f3f203-a16f-4eda-9929-22bab87065ce" providerId="AD" clId="Web-{730F6754-4CB9-7192-A906-AF3052080F77}" dt="2022-10-16T13:48:54.098" v="37" actId="20577"/>
        <pc:sldMkLst>
          <pc:docMk/>
          <pc:sldMk cId="1954557202" sldId="259"/>
        </pc:sldMkLst>
        <pc:spChg chg="mod">
          <ac:chgData name="AMIR JAFARI" userId="S::700799@student.centralbeds.ac.uk::67f3f203-a16f-4eda-9929-22bab87065ce" providerId="AD" clId="Web-{730F6754-4CB9-7192-A906-AF3052080F77}" dt="2022-10-16T13:48:54.098" v="37" actId="20577"/>
          <ac:spMkLst>
            <pc:docMk/>
            <pc:sldMk cId="1954557202" sldId="259"/>
            <ac:spMk id="2" creationId="{56E86267-57BD-B5B3-DC37-374BF15BCE9E}"/>
          </ac:spMkLst>
        </pc:spChg>
      </pc:sldChg>
      <pc:sldChg chg="modSp new">
        <pc:chgData name="AMIR JAFARI" userId="S::700799@student.centralbeds.ac.uk::67f3f203-a16f-4eda-9929-22bab87065ce" providerId="AD" clId="Web-{730F6754-4CB9-7192-A906-AF3052080F77}" dt="2022-10-16T13:49:18.614" v="40" actId="20577"/>
        <pc:sldMkLst>
          <pc:docMk/>
          <pc:sldMk cId="1060350540" sldId="260"/>
        </pc:sldMkLst>
        <pc:spChg chg="mod">
          <ac:chgData name="AMIR JAFARI" userId="S::700799@student.centralbeds.ac.uk::67f3f203-a16f-4eda-9929-22bab87065ce" providerId="AD" clId="Web-{730F6754-4CB9-7192-A906-AF3052080F77}" dt="2022-10-16T13:49:18.614" v="40" actId="20577"/>
          <ac:spMkLst>
            <pc:docMk/>
            <pc:sldMk cId="1060350540" sldId="260"/>
            <ac:spMk id="2" creationId="{CE230701-34A8-D84D-9630-20828C992E77}"/>
          </ac:spMkLst>
        </pc:spChg>
      </pc:sldChg>
      <pc:sldChg chg="modSp new">
        <pc:chgData name="AMIR JAFARI" userId="S::700799@student.centralbeds.ac.uk::67f3f203-a16f-4eda-9929-22bab87065ce" providerId="AD" clId="Web-{730F6754-4CB9-7192-A906-AF3052080F77}" dt="2022-10-16T13:49:34.755" v="43" actId="20577"/>
        <pc:sldMkLst>
          <pc:docMk/>
          <pc:sldMk cId="2663593699" sldId="261"/>
        </pc:sldMkLst>
        <pc:spChg chg="mod">
          <ac:chgData name="AMIR JAFARI" userId="S::700799@student.centralbeds.ac.uk::67f3f203-a16f-4eda-9929-22bab87065ce" providerId="AD" clId="Web-{730F6754-4CB9-7192-A906-AF3052080F77}" dt="2022-10-16T13:49:34.755" v="43" actId="20577"/>
          <ac:spMkLst>
            <pc:docMk/>
            <pc:sldMk cId="2663593699" sldId="261"/>
            <ac:spMk id="2" creationId="{98FD6698-E522-31BE-4A78-B3C93FF88FB9}"/>
          </ac:spMkLst>
        </pc:spChg>
      </pc:sldChg>
      <pc:sldChg chg="modSp new">
        <pc:chgData name="AMIR JAFARI" userId="S::700799@student.centralbeds.ac.uk::67f3f203-a16f-4eda-9929-22bab87065ce" providerId="AD" clId="Web-{730F6754-4CB9-7192-A906-AF3052080F77}" dt="2022-10-16T13:49:51.177" v="46" actId="20577"/>
        <pc:sldMkLst>
          <pc:docMk/>
          <pc:sldMk cId="2131909" sldId="262"/>
        </pc:sldMkLst>
        <pc:spChg chg="mod">
          <ac:chgData name="AMIR JAFARI" userId="S::700799@student.centralbeds.ac.uk::67f3f203-a16f-4eda-9929-22bab87065ce" providerId="AD" clId="Web-{730F6754-4CB9-7192-A906-AF3052080F77}" dt="2022-10-16T13:49:51.177" v="46" actId="20577"/>
          <ac:spMkLst>
            <pc:docMk/>
            <pc:sldMk cId="2131909" sldId="262"/>
            <ac:spMk id="2" creationId="{89150A27-7E51-3994-E38C-731CA2A62C16}"/>
          </ac:spMkLst>
        </pc:spChg>
      </pc:sldChg>
      <pc:sldChg chg="modSp new">
        <pc:chgData name="AMIR JAFARI" userId="S::700799@student.centralbeds.ac.uk::67f3f203-a16f-4eda-9929-22bab87065ce" providerId="AD" clId="Web-{730F6754-4CB9-7192-A906-AF3052080F77}" dt="2022-10-16T13:50:14.147" v="49" actId="20577"/>
        <pc:sldMkLst>
          <pc:docMk/>
          <pc:sldMk cId="810001593" sldId="263"/>
        </pc:sldMkLst>
        <pc:spChg chg="mod">
          <ac:chgData name="AMIR JAFARI" userId="S::700799@student.centralbeds.ac.uk::67f3f203-a16f-4eda-9929-22bab87065ce" providerId="AD" clId="Web-{730F6754-4CB9-7192-A906-AF3052080F77}" dt="2022-10-16T13:50:14.147" v="49" actId="20577"/>
          <ac:spMkLst>
            <pc:docMk/>
            <pc:sldMk cId="810001593" sldId="263"/>
            <ac:spMk id="2" creationId="{0D5897ED-1B96-5FFA-3196-11456288CB7F}"/>
          </ac:spMkLst>
        </pc:spChg>
      </pc:sldChg>
      <pc:sldChg chg="modSp new">
        <pc:chgData name="AMIR JAFARI" userId="S::700799@student.centralbeds.ac.uk::67f3f203-a16f-4eda-9929-22bab87065ce" providerId="AD" clId="Web-{730F6754-4CB9-7192-A906-AF3052080F77}" dt="2022-10-16T13:50:22.209" v="52" actId="20577"/>
        <pc:sldMkLst>
          <pc:docMk/>
          <pc:sldMk cId="1205987503" sldId="264"/>
        </pc:sldMkLst>
        <pc:spChg chg="mod">
          <ac:chgData name="AMIR JAFARI" userId="S::700799@student.centralbeds.ac.uk::67f3f203-a16f-4eda-9929-22bab87065ce" providerId="AD" clId="Web-{730F6754-4CB9-7192-A906-AF3052080F77}" dt="2022-10-16T13:50:22.209" v="52" actId="20577"/>
          <ac:spMkLst>
            <pc:docMk/>
            <pc:sldMk cId="1205987503" sldId="264"/>
            <ac:spMk id="2" creationId="{A67188B1-3349-966F-FE42-C122B3043E3C}"/>
          </ac:spMkLst>
        </pc:spChg>
      </pc:sldChg>
      <pc:sldChg chg="modSp new">
        <pc:chgData name="AMIR JAFARI" userId="S::700799@student.centralbeds.ac.uk::67f3f203-a16f-4eda-9929-22bab87065ce" providerId="AD" clId="Web-{730F6754-4CB9-7192-A906-AF3052080F77}" dt="2022-10-16T13:50:41.303" v="55" actId="20577"/>
        <pc:sldMkLst>
          <pc:docMk/>
          <pc:sldMk cId="4089979048" sldId="265"/>
        </pc:sldMkLst>
        <pc:spChg chg="mod">
          <ac:chgData name="AMIR JAFARI" userId="S::700799@student.centralbeds.ac.uk::67f3f203-a16f-4eda-9929-22bab87065ce" providerId="AD" clId="Web-{730F6754-4CB9-7192-A906-AF3052080F77}" dt="2022-10-16T13:50:41.303" v="55" actId="20577"/>
          <ac:spMkLst>
            <pc:docMk/>
            <pc:sldMk cId="4089979048" sldId="265"/>
            <ac:spMk id="2" creationId="{382A6C54-43DE-B8A6-79AE-F2FBAD1323F8}"/>
          </ac:spMkLst>
        </pc:spChg>
      </pc:sldChg>
      <pc:sldChg chg="modSp new">
        <pc:chgData name="AMIR JAFARI" userId="S::700799@student.centralbeds.ac.uk::67f3f203-a16f-4eda-9929-22bab87065ce" providerId="AD" clId="Web-{730F6754-4CB9-7192-A906-AF3052080F77}" dt="2022-10-16T13:51:00.726" v="63" actId="14100"/>
        <pc:sldMkLst>
          <pc:docMk/>
          <pc:sldMk cId="1150460651" sldId="266"/>
        </pc:sldMkLst>
        <pc:spChg chg="mod">
          <ac:chgData name="AMIR JAFARI" userId="S::700799@student.centralbeds.ac.uk::67f3f203-a16f-4eda-9929-22bab87065ce" providerId="AD" clId="Web-{730F6754-4CB9-7192-A906-AF3052080F77}" dt="2022-10-16T13:51:00.726" v="63" actId="14100"/>
          <ac:spMkLst>
            <pc:docMk/>
            <pc:sldMk cId="1150460651" sldId="266"/>
            <ac:spMk id="2" creationId="{33421044-4FA1-B007-3FF3-9C00747B2E72}"/>
          </ac:spMkLst>
        </pc:spChg>
      </pc:sldChg>
      <pc:sldChg chg="modSp new">
        <pc:chgData name="AMIR JAFARI" userId="S::700799@student.centralbeds.ac.uk::67f3f203-a16f-4eda-9929-22bab87065ce" providerId="AD" clId="Web-{730F6754-4CB9-7192-A906-AF3052080F77}" dt="2022-10-16T13:51:38.508" v="72" actId="1076"/>
        <pc:sldMkLst>
          <pc:docMk/>
          <pc:sldMk cId="4113137192" sldId="267"/>
        </pc:sldMkLst>
        <pc:spChg chg="mod">
          <ac:chgData name="AMIR JAFARI" userId="S::700799@student.centralbeds.ac.uk::67f3f203-a16f-4eda-9929-22bab87065ce" providerId="AD" clId="Web-{730F6754-4CB9-7192-A906-AF3052080F77}" dt="2022-10-16T13:51:38.508" v="72" actId="1076"/>
          <ac:spMkLst>
            <pc:docMk/>
            <pc:sldMk cId="4113137192" sldId="267"/>
            <ac:spMk id="2" creationId="{C9BA092B-0261-E6DE-EFB6-266F75181C04}"/>
          </ac:spMkLst>
        </pc:spChg>
      </pc:sldChg>
      <pc:sldChg chg="new">
        <pc:chgData name="AMIR JAFARI" userId="S::700799@student.centralbeds.ac.uk::67f3f203-a16f-4eda-9929-22bab87065ce" providerId="AD" clId="Web-{730F6754-4CB9-7192-A906-AF3052080F77}" dt="2022-10-16T13:51:41.805" v="73"/>
        <pc:sldMkLst>
          <pc:docMk/>
          <pc:sldMk cId="4064440712" sldId="26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9C7118-307C-4BAA-AD6D-90CAE388AAED}" type="doc">
      <dgm:prSet loTypeId="urn:microsoft.com/office/officeart/2005/8/layout/hList3" loCatId="list" qsTypeId="urn:microsoft.com/office/officeart/2005/8/quickstyle/simple2" qsCatId="simple" csTypeId="urn:microsoft.com/office/officeart/2005/8/colors/accent1_2" csCatId="accent1" phldr="1"/>
      <dgm:spPr/>
      <dgm:t>
        <a:bodyPr/>
        <a:lstStyle/>
        <a:p>
          <a:endParaRPr lang="en-GB"/>
        </a:p>
      </dgm:t>
    </dgm:pt>
    <dgm:pt modelId="{F1ABB9AF-B0B8-435E-9BC6-09BC4BD9AC45}">
      <dgm:prSet phldrT="[Text]" phldr="0"/>
      <dgm:spPr/>
      <dgm:t>
        <a:bodyPr/>
        <a:lstStyle/>
        <a:p>
          <a:pPr rtl="0"/>
          <a:r>
            <a:rPr lang="en-GB" b="1" dirty="0"/>
            <a:t>Unit 11 Networking Task 1</a:t>
          </a:r>
          <a:endParaRPr lang="en-GB" dirty="0"/>
        </a:p>
      </dgm:t>
    </dgm:pt>
    <dgm:pt modelId="{3FB234E8-CEAE-4311-83A7-167ED16C1AAE}" type="parTrans" cxnId="{F41AF9D6-8018-454C-83A3-714584057F91}">
      <dgm:prSet/>
      <dgm:spPr/>
      <dgm:t>
        <a:bodyPr/>
        <a:lstStyle/>
        <a:p>
          <a:endParaRPr lang="en-GB"/>
        </a:p>
      </dgm:t>
    </dgm:pt>
    <dgm:pt modelId="{6B319915-8CA0-4498-9A05-4CE5AAAAE07E}" type="sibTrans" cxnId="{F41AF9D6-8018-454C-83A3-714584057F91}">
      <dgm:prSet/>
      <dgm:spPr/>
      <dgm:t>
        <a:bodyPr/>
        <a:lstStyle/>
        <a:p>
          <a:endParaRPr lang="en-GB"/>
        </a:p>
      </dgm:t>
    </dgm:pt>
    <dgm:pt modelId="{86F7517E-5D7E-4896-B73E-6F421AB02CE2}">
      <dgm:prSet phldrT="[Text]" phldr="0"/>
      <dgm:spPr/>
      <dgm:t>
        <a:bodyPr/>
        <a:lstStyle/>
        <a:p>
          <a:pPr rtl="0"/>
          <a:r>
            <a:rPr lang="en-GB" dirty="0">
              <a:latin typeface="Avenir Next LT Pro"/>
            </a:rPr>
            <a:t>Teacher: </a:t>
          </a:r>
          <a:r>
            <a:rPr lang="en-GB" b="1" dirty="0"/>
            <a:t>Majid Shah</a:t>
          </a:r>
        </a:p>
      </dgm:t>
    </dgm:pt>
    <dgm:pt modelId="{006E0BFC-F2FF-4314-A731-DD2BB55084F7}" type="parTrans" cxnId="{8DCAD898-CEE4-40EA-84A2-F368ACCA4235}">
      <dgm:prSet/>
      <dgm:spPr/>
      <dgm:t>
        <a:bodyPr/>
        <a:lstStyle/>
        <a:p>
          <a:endParaRPr lang="en-GB"/>
        </a:p>
      </dgm:t>
    </dgm:pt>
    <dgm:pt modelId="{28E90040-4713-4E3D-BC40-7A43AEB8C98D}" type="sibTrans" cxnId="{8DCAD898-CEE4-40EA-84A2-F368ACCA4235}">
      <dgm:prSet/>
      <dgm:spPr/>
      <dgm:t>
        <a:bodyPr/>
        <a:lstStyle/>
        <a:p>
          <a:endParaRPr lang="en-GB"/>
        </a:p>
      </dgm:t>
    </dgm:pt>
    <dgm:pt modelId="{405A1389-20DA-47E5-87C8-0A3CE6BD8E89}">
      <dgm:prSet phldrT="[Text]" phldr="0"/>
      <dgm:spPr/>
      <dgm:t>
        <a:bodyPr/>
        <a:lstStyle/>
        <a:p>
          <a:r>
            <a:rPr lang="en-GB" dirty="0">
              <a:latin typeface="Avenir Next LT Pro"/>
            </a:rPr>
            <a:t>Date:17/10/2022</a:t>
          </a:r>
          <a:endParaRPr lang="en-GB" dirty="0"/>
        </a:p>
      </dgm:t>
    </dgm:pt>
    <dgm:pt modelId="{91E56244-5D7A-4FC3-A751-608384E48533}" type="parTrans" cxnId="{C94CF11D-4256-4BA7-88D8-32711953915F}">
      <dgm:prSet/>
      <dgm:spPr/>
      <dgm:t>
        <a:bodyPr/>
        <a:lstStyle/>
        <a:p>
          <a:endParaRPr lang="en-GB"/>
        </a:p>
      </dgm:t>
    </dgm:pt>
    <dgm:pt modelId="{E9DFC3D9-E21B-4E01-8D39-090F17F281B0}" type="sibTrans" cxnId="{C94CF11D-4256-4BA7-88D8-32711953915F}">
      <dgm:prSet/>
      <dgm:spPr/>
      <dgm:t>
        <a:bodyPr/>
        <a:lstStyle/>
        <a:p>
          <a:endParaRPr lang="en-GB"/>
        </a:p>
      </dgm:t>
    </dgm:pt>
    <dgm:pt modelId="{90B8D02A-3B8E-44E2-874A-4C36A3086FB7}">
      <dgm:prSet phldr="0"/>
      <dgm:spPr/>
      <dgm:t>
        <a:bodyPr/>
        <a:lstStyle/>
        <a:p>
          <a:pPr rtl="0"/>
          <a:r>
            <a:rPr lang="en-GB" dirty="0">
              <a:latin typeface="Avenir Next LT Pro"/>
            </a:rPr>
            <a:t>Create by:Amir Jafari</a:t>
          </a:r>
          <a:endParaRPr lang="en-GB" dirty="0"/>
        </a:p>
      </dgm:t>
    </dgm:pt>
    <dgm:pt modelId="{84DE6D1A-C3A5-437F-BFAD-C525643B2EAB}" type="parTrans" cxnId="{6592121F-82B2-46F6-9739-118AF833B235}">
      <dgm:prSet/>
      <dgm:spPr/>
    </dgm:pt>
    <dgm:pt modelId="{942FA1BD-917E-40A3-908B-48D045574C5A}" type="sibTrans" cxnId="{6592121F-82B2-46F6-9739-118AF833B235}">
      <dgm:prSet/>
      <dgm:spPr/>
    </dgm:pt>
    <dgm:pt modelId="{EBB010B9-2A4F-4484-BC53-A96125AF3288}" type="pres">
      <dgm:prSet presAssocID="{6D9C7118-307C-4BAA-AD6D-90CAE388AAED}" presName="composite" presStyleCnt="0">
        <dgm:presLayoutVars>
          <dgm:chMax val="1"/>
          <dgm:dir/>
          <dgm:resizeHandles val="exact"/>
        </dgm:presLayoutVars>
      </dgm:prSet>
      <dgm:spPr/>
    </dgm:pt>
    <dgm:pt modelId="{AF7B3355-49FF-4D89-A359-8B99664C3E8E}" type="pres">
      <dgm:prSet presAssocID="{F1ABB9AF-B0B8-435E-9BC6-09BC4BD9AC45}" presName="roof" presStyleLbl="dkBgShp" presStyleIdx="0" presStyleCnt="2"/>
      <dgm:spPr/>
    </dgm:pt>
    <dgm:pt modelId="{51C13839-2368-46D5-8267-9402233C47FA}" type="pres">
      <dgm:prSet presAssocID="{F1ABB9AF-B0B8-435E-9BC6-09BC4BD9AC45}" presName="pillars" presStyleCnt="0"/>
      <dgm:spPr/>
    </dgm:pt>
    <dgm:pt modelId="{A921F7A9-8680-4E08-BD3F-C72614F01474}" type="pres">
      <dgm:prSet presAssocID="{F1ABB9AF-B0B8-435E-9BC6-09BC4BD9AC45}" presName="pillar1" presStyleLbl="node1" presStyleIdx="0" presStyleCnt="3">
        <dgm:presLayoutVars>
          <dgm:bulletEnabled val="1"/>
        </dgm:presLayoutVars>
      </dgm:prSet>
      <dgm:spPr/>
    </dgm:pt>
    <dgm:pt modelId="{DBB1F487-F445-4116-A8E4-1DBAED0CC072}" type="pres">
      <dgm:prSet presAssocID="{90B8D02A-3B8E-44E2-874A-4C36A3086FB7}" presName="pillarX" presStyleLbl="node1" presStyleIdx="1" presStyleCnt="3">
        <dgm:presLayoutVars>
          <dgm:bulletEnabled val="1"/>
        </dgm:presLayoutVars>
      </dgm:prSet>
      <dgm:spPr/>
    </dgm:pt>
    <dgm:pt modelId="{20369CBC-4CB3-474B-ABD8-2870E9F7002E}" type="pres">
      <dgm:prSet presAssocID="{405A1389-20DA-47E5-87C8-0A3CE6BD8E89}" presName="pillarX" presStyleLbl="node1" presStyleIdx="2" presStyleCnt="3">
        <dgm:presLayoutVars>
          <dgm:bulletEnabled val="1"/>
        </dgm:presLayoutVars>
      </dgm:prSet>
      <dgm:spPr/>
    </dgm:pt>
    <dgm:pt modelId="{B73E14E9-7F83-4C94-A8A1-076B75C20ABD}" type="pres">
      <dgm:prSet presAssocID="{F1ABB9AF-B0B8-435E-9BC6-09BC4BD9AC45}" presName="base" presStyleLbl="dkBgShp" presStyleIdx="1" presStyleCnt="2"/>
      <dgm:spPr/>
    </dgm:pt>
  </dgm:ptLst>
  <dgm:cxnLst>
    <dgm:cxn modelId="{24A98210-9882-4639-AA6D-3EE450790E45}" type="presOf" srcId="{86F7517E-5D7E-4896-B73E-6F421AB02CE2}" destId="{A921F7A9-8680-4E08-BD3F-C72614F01474}" srcOrd="0" destOrd="0" presId="urn:microsoft.com/office/officeart/2005/8/layout/hList3"/>
    <dgm:cxn modelId="{C94CF11D-4256-4BA7-88D8-32711953915F}" srcId="{F1ABB9AF-B0B8-435E-9BC6-09BC4BD9AC45}" destId="{405A1389-20DA-47E5-87C8-0A3CE6BD8E89}" srcOrd="2" destOrd="0" parTransId="{91E56244-5D7A-4FC3-A751-608384E48533}" sibTransId="{E9DFC3D9-E21B-4E01-8D39-090F17F281B0}"/>
    <dgm:cxn modelId="{6592121F-82B2-46F6-9739-118AF833B235}" srcId="{F1ABB9AF-B0B8-435E-9BC6-09BC4BD9AC45}" destId="{90B8D02A-3B8E-44E2-874A-4C36A3086FB7}" srcOrd="1" destOrd="0" parTransId="{84DE6D1A-C3A5-437F-BFAD-C525643B2EAB}" sibTransId="{942FA1BD-917E-40A3-908B-48D045574C5A}"/>
    <dgm:cxn modelId="{F240B630-2D74-4118-9ADE-798889ABEF56}" type="presOf" srcId="{405A1389-20DA-47E5-87C8-0A3CE6BD8E89}" destId="{20369CBC-4CB3-474B-ABD8-2870E9F7002E}" srcOrd="0" destOrd="0" presId="urn:microsoft.com/office/officeart/2005/8/layout/hList3"/>
    <dgm:cxn modelId="{65A9BB61-B726-4BFD-9995-BC4DBEF64029}" type="presOf" srcId="{90B8D02A-3B8E-44E2-874A-4C36A3086FB7}" destId="{DBB1F487-F445-4116-A8E4-1DBAED0CC072}" srcOrd="0" destOrd="0" presId="urn:microsoft.com/office/officeart/2005/8/layout/hList3"/>
    <dgm:cxn modelId="{8DCAD898-CEE4-40EA-84A2-F368ACCA4235}" srcId="{F1ABB9AF-B0B8-435E-9BC6-09BC4BD9AC45}" destId="{86F7517E-5D7E-4896-B73E-6F421AB02CE2}" srcOrd="0" destOrd="0" parTransId="{006E0BFC-F2FF-4314-A731-DD2BB55084F7}" sibTransId="{28E90040-4713-4E3D-BC40-7A43AEB8C98D}"/>
    <dgm:cxn modelId="{C70785A2-3CBE-4CD8-B7D7-D8BEDC1B5700}" type="presOf" srcId="{F1ABB9AF-B0B8-435E-9BC6-09BC4BD9AC45}" destId="{AF7B3355-49FF-4D89-A359-8B99664C3E8E}" srcOrd="0" destOrd="0" presId="urn:microsoft.com/office/officeart/2005/8/layout/hList3"/>
    <dgm:cxn modelId="{F41AF9D6-8018-454C-83A3-714584057F91}" srcId="{6D9C7118-307C-4BAA-AD6D-90CAE388AAED}" destId="{F1ABB9AF-B0B8-435E-9BC6-09BC4BD9AC45}" srcOrd="0" destOrd="0" parTransId="{3FB234E8-CEAE-4311-83A7-167ED16C1AAE}" sibTransId="{6B319915-8CA0-4498-9A05-4CE5AAAAE07E}"/>
    <dgm:cxn modelId="{B40AEAE3-A6B7-40B6-A194-9191688F926E}" type="presOf" srcId="{6D9C7118-307C-4BAA-AD6D-90CAE388AAED}" destId="{EBB010B9-2A4F-4484-BC53-A96125AF3288}" srcOrd="0" destOrd="0" presId="urn:microsoft.com/office/officeart/2005/8/layout/hList3"/>
    <dgm:cxn modelId="{9D8A8F3B-F7A9-41B0-BEC7-9A899D1734F0}" type="presParOf" srcId="{EBB010B9-2A4F-4484-BC53-A96125AF3288}" destId="{AF7B3355-49FF-4D89-A359-8B99664C3E8E}" srcOrd="0" destOrd="0" presId="urn:microsoft.com/office/officeart/2005/8/layout/hList3"/>
    <dgm:cxn modelId="{54B287FB-625F-4D07-81DA-A1ECFB49D7AA}" type="presParOf" srcId="{EBB010B9-2A4F-4484-BC53-A96125AF3288}" destId="{51C13839-2368-46D5-8267-9402233C47FA}" srcOrd="1" destOrd="0" presId="urn:microsoft.com/office/officeart/2005/8/layout/hList3"/>
    <dgm:cxn modelId="{40B31743-1BFB-4AAE-8F00-11250582C468}" type="presParOf" srcId="{51C13839-2368-46D5-8267-9402233C47FA}" destId="{A921F7A9-8680-4E08-BD3F-C72614F01474}" srcOrd="0" destOrd="0" presId="urn:microsoft.com/office/officeart/2005/8/layout/hList3"/>
    <dgm:cxn modelId="{BCBC14A1-4D4E-44ED-82C1-3899D30E993E}" type="presParOf" srcId="{51C13839-2368-46D5-8267-9402233C47FA}" destId="{DBB1F487-F445-4116-A8E4-1DBAED0CC072}" srcOrd="1" destOrd="0" presId="urn:microsoft.com/office/officeart/2005/8/layout/hList3"/>
    <dgm:cxn modelId="{628FA8B7-9DD9-4D0D-B296-031AD09FECFF}" type="presParOf" srcId="{51C13839-2368-46D5-8267-9402233C47FA}" destId="{20369CBC-4CB3-474B-ABD8-2870E9F7002E}" srcOrd="2" destOrd="0" presId="urn:microsoft.com/office/officeart/2005/8/layout/hList3"/>
    <dgm:cxn modelId="{6A74B580-6C35-47F9-BEC8-999E19131BA9}" type="presParOf" srcId="{EBB010B9-2A4F-4484-BC53-A96125AF3288}" destId="{B73E14E9-7F83-4C94-A8A1-076B75C20ABD}" srcOrd="2" destOrd="0" presId="urn:microsoft.com/office/officeart/2005/8/layout/h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7B3355-49FF-4D89-A359-8B99664C3E8E}">
      <dsp:nvSpPr>
        <dsp:cNvPr id="0" name=""/>
        <dsp:cNvSpPr/>
      </dsp:nvSpPr>
      <dsp:spPr>
        <a:xfrm>
          <a:off x="0" y="0"/>
          <a:ext cx="8563872" cy="1861941"/>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5740" tIns="205740" rIns="205740" bIns="205740" numCol="1" spcCol="1270" anchor="ctr" anchorCtr="0">
          <a:noAutofit/>
        </a:bodyPr>
        <a:lstStyle/>
        <a:p>
          <a:pPr marL="0" lvl="0" indent="0" algn="ctr" defTabSz="2400300" rtl="0">
            <a:lnSpc>
              <a:spcPct val="90000"/>
            </a:lnSpc>
            <a:spcBef>
              <a:spcPct val="0"/>
            </a:spcBef>
            <a:spcAft>
              <a:spcPct val="35000"/>
            </a:spcAft>
            <a:buNone/>
          </a:pPr>
          <a:r>
            <a:rPr lang="en-GB" sz="5400" b="1" kern="1200" dirty="0"/>
            <a:t>Unit 11 Networking Task 1</a:t>
          </a:r>
          <a:endParaRPr lang="en-GB" sz="5400" kern="1200" dirty="0"/>
        </a:p>
      </dsp:txBody>
      <dsp:txXfrm>
        <a:off x="0" y="0"/>
        <a:ext cx="8563872" cy="1861941"/>
      </dsp:txXfrm>
    </dsp:sp>
    <dsp:sp modelId="{A921F7A9-8680-4E08-BD3F-C72614F01474}">
      <dsp:nvSpPr>
        <dsp:cNvPr id="0" name=""/>
        <dsp:cNvSpPr/>
      </dsp:nvSpPr>
      <dsp:spPr>
        <a:xfrm>
          <a:off x="4181" y="1861941"/>
          <a:ext cx="2851836" cy="39100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rtl="0">
            <a:lnSpc>
              <a:spcPct val="90000"/>
            </a:lnSpc>
            <a:spcBef>
              <a:spcPct val="0"/>
            </a:spcBef>
            <a:spcAft>
              <a:spcPct val="35000"/>
            </a:spcAft>
            <a:buNone/>
          </a:pPr>
          <a:r>
            <a:rPr lang="en-GB" sz="2600" kern="1200" dirty="0">
              <a:latin typeface="Avenir Next LT Pro"/>
            </a:rPr>
            <a:t>Teacher: </a:t>
          </a:r>
          <a:r>
            <a:rPr lang="en-GB" sz="2600" b="1" kern="1200" dirty="0"/>
            <a:t>Majid Shah</a:t>
          </a:r>
        </a:p>
      </dsp:txBody>
      <dsp:txXfrm>
        <a:off x="4181" y="1861941"/>
        <a:ext cx="2851836" cy="3910076"/>
      </dsp:txXfrm>
    </dsp:sp>
    <dsp:sp modelId="{DBB1F487-F445-4116-A8E4-1DBAED0CC072}">
      <dsp:nvSpPr>
        <dsp:cNvPr id="0" name=""/>
        <dsp:cNvSpPr/>
      </dsp:nvSpPr>
      <dsp:spPr>
        <a:xfrm>
          <a:off x="2856017" y="1861941"/>
          <a:ext cx="2851836" cy="39100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rtl="0">
            <a:lnSpc>
              <a:spcPct val="90000"/>
            </a:lnSpc>
            <a:spcBef>
              <a:spcPct val="0"/>
            </a:spcBef>
            <a:spcAft>
              <a:spcPct val="35000"/>
            </a:spcAft>
            <a:buNone/>
          </a:pPr>
          <a:r>
            <a:rPr lang="en-GB" sz="2600" kern="1200" dirty="0">
              <a:latin typeface="Avenir Next LT Pro"/>
            </a:rPr>
            <a:t>Create by:Amir Jafari</a:t>
          </a:r>
          <a:endParaRPr lang="en-GB" sz="2600" kern="1200" dirty="0"/>
        </a:p>
      </dsp:txBody>
      <dsp:txXfrm>
        <a:off x="2856017" y="1861941"/>
        <a:ext cx="2851836" cy="3910076"/>
      </dsp:txXfrm>
    </dsp:sp>
    <dsp:sp modelId="{20369CBC-4CB3-474B-ABD8-2870E9F7002E}">
      <dsp:nvSpPr>
        <dsp:cNvPr id="0" name=""/>
        <dsp:cNvSpPr/>
      </dsp:nvSpPr>
      <dsp:spPr>
        <a:xfrm>
          <a:off x="5707854" y="1861941"/>
          <a:ext cx="2851836" cy="39100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GB" sz="2600" kern="1200" dirty="0">
              <a:latin typeface="Avenir Next LT Pro"/>
            </a:rPr>
            <a:t>Date:17/10/2022</a:t>
          </a:r>
          <a:endParaRPr lang="en-GB" sz="2600" kern="1200" dirty="0"/>
        </a:p>
      </dsp:txBody>
      <dsp:txXfrm>
        <a:off x="5707854" y="1861941"/>
        <a:ext cx="2851836" cy="3910076"/>
      </dsp:txXfrm>
    </dsp:sp>
    <dsp:sp modelId="{B73E14E9-7F83-4C94-A8A1-076B75C20ABD}">
      <dsp:nvSpPr>
        <dsp:cNvPr id="0" name=""/>
        <dsp:cNvSpPr/>
      </dsp:nvSpPr>
      <dsp:spPr>
        <a:xfrm>
          <a:off x="0" y="5772018"/>
          <a:ext cx="8563872" cy="434452"/>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2/24/2023</a:t>
            </a:fld>
            <a:endParaRPr lang="en-US" dirty="0"/>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a:t>
            </a:fld>
            <a:endParaRPr lang="en-US" dirty="0"/>
          </a:p>
        </p:txBody>
      </p:sp>
    </p:spTree>
    <p:extLst>
      <p:ext uri="{BB962C8B-B14F-4D97-AF65-F5344CB8AC3E}">
        <p14:creationId xmlns:p14="http://schemas.microsoft.com/office/powerpoint/2010/main" val="1357528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80182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998236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165608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6880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015906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615287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14864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96153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933747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2/24/2023</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974580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2/24/2023</a:t>
            </a:fld>
            <a:endParaRPr lang="en-US" dirty="0"/>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a:t>
            </a:fld>
            <a:endParaRPr lang="en-US" dirty="0"/>
          </a:p>
        </p:txBody>
      </p:sp>
    </p:spTree>
    <p:extLst>
      <p:ext uri="{BB962C8B-B14F-4D97-AF65-F5344CB8AC3E}">
        <p14:creationId xmlns:p14="http://schemas.microsoft.com/office/powerpoint/2010/main" val="2204599527"/>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www.ecpi.edu/blog/importance-of-network-security-safety-in-the-digital-world#:~:text=A%20good%20network%20security%20system,shared%20data%20is%20kept%20secure" TargetMode="External"/><Relationship Id="rId3" Type="http://schemas.openxmlformats.org/officeDocument/2006/relationships/hyperlink" Target="https://digitalworld839.com/types-of-networks-computer/" TargetMode="External"/><Relationship Id="rId7" Type="http://schemas.openxmlformats.org/officeDocument/2006/relationships/hyperlink" Target="https://www.guru99.com/type-of-network-topology.html" TargetMode="External"/><Relationship Id="rId2" Type="http://schemas.openxmlformats.org/officeDocument/2006/relationships/hyperlink" Target="https://aws.amazon.com/what-is/computer-networking/" TargetMode="External"/><Relationship Id="rId1" Type="http://schemas.openxmlformats.org/officeDocument/2006/relationships/slideLayout" Target="../slideLayouts/slideLayout2.xml"/><Relationship Id="rId6" Type="http://schemas.openxmlformats.org/officeDocument/2006/relationships/hyperlink" Target="https://www.computer-solutions.co.uk/chipdev/tcpwnw.html" TargetMode="External"/><Relationship Id="rId11" Type="http://schemas.openxmlformats.org/officeDocument/2006/relationships/hyperlink" Target="https://www.britannica.com/topic/network-sociology" TargetMode="External"/><Relationship Id="rId5" Type="http://schemas.openxmlformats.org/officeDocument/2006/relationships/hyperlink" Target="https://www.cisco.com/c/en/us/solutions/enterprise-networks/what-is-computer-networking.html" TargetMode="External"/><Relationship Id="rId10" Type="http://schemas.openxmlformats.org/officeDocument/2006/relationships/hyperlink" Target="https://www.techjockey.com/blog/top-10-utility-software-tools" TargetMode="External"/><Relationship Id="rId4" Type="http://schemas.openxmlformats.org/officeDocument/2006/relationships/hyperlink" Target="https://ipwithease.com/wired-network-vs-wireless-network/" TargetMode="External"/><Relationship Id="rId9" Type="http://schemas.openxmlformats.org/officeDocument/2006/relationships/hyperlink" Target="https://www.pcwdld.com/access-management#wbounce-modal" TargetMode="Externa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igitalworld839.com/difference-between-wifi-vs-internet/" TargetMode="External"/><Relationship Id="rId2" Type="http://schemas.openxmlformats.org/officeDocument/2006/relationships/hyperlink" Target="https://digitalworld839.com/storage-devices-of-compute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5F947E4-EC36-4578-B5D9-94F6C7AA9F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1743572-404E-CD48-ECA5-C947E870DEF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C7846A0D-19A4-4F64-B17F-AB38D3F47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818322" y="-818321"/>
            <a:ext cx="6857999" cy="8494643"/>
          </a:xfrm>
          <a:prstGeom prst="rect">
            <a:avLst/>
          </a:prstGeom>
          <a:gradFill flip="none" rotWithShape="1">
            <a:gsLst>
              <a:gs pos="0">
                <a:srgbClr val="000000">
                  <a:alpha val="34902"/>
                </a:srgbClr>
              </a:gs>
              <a:gs pos="100000">
                <a:srgbClr val="000000">
                  <a:alpha val="0"/>
                </a:srgbClr>
              </a:gs>
              <a:gs pos="60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ctrTitle"/>
          </p:nvPr>
        </p:nvSpPr>
        <p:spPr>
          <a:xfrm>
            <a:off x="703728" y="970430"/>
            <a:ext cx="4903117" cy="1290919"/>
          </a:xfrm>
        </p:spPr>
        <p:txBody>
          <a:bodyPr>
            <a:normAutofit/>
          </a:bodyPr>
          <a:lstStyle/>
          <a:p>
            <a:r>
              <a:rPr lang="en-GB">
                <a:solidFill>
                  <a:srgbClr val="FFFFFF"/>
                </a:solidFill>
                <a:cs typeface="Calibri Light"/>
              </a:rPr>
              <a:t>BTEC Unit 11 Computer Networks </a:t>
            </a:r>
            <a:endParaRPr lang="en-US">
              <a:solidFill>
                <a:srgbClr val="FFFFFF"/>
              </a:solidFill>
            </a:endParaRPr>
          </a:p>
        </p:txBody>
      </p:sp>
      <p:sp>
        <p:nvSpPr>
          <p:cNvPr id="3" name="Subtitle 2"/>
          <p:cNvSpPr>
            <a:spLocks noGrp="1"/>
          </p:cNvSpPr>
          <p:nvPr>
            <p:ph type="subTitle" idx="1"/>
          </p:nvPr>
        </p:nvSpPr>
        <p:spPr>
          <a:xfrm>
            <a:off x="748552" y="2448402"/>
            <a:ext cx="5172058" cy="3988250"/>
          </a:xfrm>
        </p:spPr>
        <p:txBody>
          <a:bodyPr vert="horz" lIns="91440" tIns="45720" rIns="91440" bIns="45720" rtlCol="0" anchor="t">
            <a:normAutofit/>
          </a:bodyPr>
          <a:lstStyle/>
          <a:p>
            <a:pPr>
              <a:lnSpc>
                <a:spcPct val="110000"/>
              </a:lnSpc>
            </a:pPr>
            <a:r>
              <a:rPr lang="en-GB" sz="3600" b="1" dirty="0">
                <a:solidFill>
                  <a:srgbClr val="00B0F0"/>
                </a:solidFill>
                <a:latin typeface="Arial Nova"/>
                <a:cs typeface="Calibri"/>
              </a:rPr>
              <a:t>Key points:</a:t>
            </a:r>
            <a:r>
              <a:rPr lang="en-GB" sz="3600" b="1" dirty="0">
                <a:solidFill>
                  <a:srgbClr val="FFFFFF"/>
                </a:solidFill>
                <a:latin typeface="Arial Nova"/>
                <a:cs typeface="Calibri"/>
              </a:rPr>
              <a:t> </a:t>
            </a:r>
          </a:p>
          <a:p>
            <a:pPr>
              <a:lnSpc>
                <a:spcPct val="110000"/>
              </a:lnSpc>
            </a:pPr>
            <a:r>
              <a:rPr lang="en-GB" sz="2400" b="1" dirty="0">
                <a:solidFill>
                  <a:srgbClr val="FFFFFF"/>
                </a:solidFill>
                <a:latin typeface="Arial Nova"/>
                <a:cs typeface="Calibri"/>
              </a:rPr>
              <a:t>• INTERNET</a:t>
            </a:r>
          </a:p>
          <a:p>
            <a:pPr>
              <a:lnSpc>
                <a:spcPct val="110000"/>
              </a:lnSpc>
            </a:pPr>
            <a:r>
              <a:rPr lang="en-GB" sz="2400" b="1" dirty="0">
                <a:solidFill>
                  <a:srgbClr val="FFFFFF"/>
                </a:solidFill>
                <a:latin typeface="Arial Nova"/>
                <a:cs typeface="Calibri"/>
              </a:rPr>
              <a:t>• </a:t>
            </a:r>
            <a:r>
              <a:rPr lang="en-GB" sz="2400" b="1" dirty="0">
                <a:solidFill>
                  <a:srgbClr val="FFFFFF"/>
                </a:solidFill>
                <a:latin typeface="Arial Nova"/>
                <a:ea typeface="+mn-lt"/>
                <a:cs typeface="+mn-lt"/>
              </a:rPr>
              <a:t>CONNECTION</a:t>
            </a:r>
            <a:r>
              <a:rPr lang="en-GB" sz="2400" b="1" dirty="0">
                <a:solidFill>
                  <a:srgbClr val="FFFFFF"/>
                </a:solidFill>
                <a:latin typeface="Arial Nova"/>
                <a:cs typeface="Calibri"/>
              </a:rPr>
              <a:t> TYPES</a:t>
            </a:r>
          </a:p>
          <a:p>
            <a:pPr>
              <a:lnSpc>
                <a:spcPct val="110000"/>
              </a:lnSpc>
            </a:pPr>
            <a:r>
              <a:rPr lang="en-GB" sz="2400" b="1" dirty="0">
                <a:solidFill>
                  <a:srgbClr val="FFFFFF"/>
                </a:solidFill>
                <a:latin typeface="Arial Nova"/>
                <a:cs typeface="Calibri"/>
              </a:rPr>
              <a:t>• SECURITY</a:t>
            </a:r>
            <a:endParaRPr lang="en-GB" sz="2400" b="1">
              <a:solidFill>
                <a:srgbClr val="FFFFFF"/>
              </a:solidFill>
              <a:latin typeface="Arial Nova"/>
            </a:endParaRPr>
          </a:p>
          <a:p>
            <a:pPr>
              <a:lnSpc>
                <a:spcPct val="110000"/>
              </a:lnSpc>
            </a:pPr>
            <a:r>
              <a:rPr lang="en-GB" sz="2400" b="1" dirty="0">
                <a:solidFill>
                  <a:srgbClr val="FFFFFF"/>
                </a:solidFill>
                <a:latin typeface="Arial Nova"/>
                <a:cs typeface="Calibri"/>
              </a:rPr>
              <a:t>• NETWORK </a:t>
            </a:r>
            <a:r>
              <a:rPr lang="en-GB" sz="2400" b="1" dirty="0">
                <a:solidFill>
                  <a:srgbClr val="FFFFFF"/>
                </a:solidFill>
                <a:latin typeface="Arial Nova"/>
                <a:ea typeface="+mn-lt"/>
                <a:cs typeface="+mn-lt"/>
              </a:rPr>
              <a:t>UTILITIES</a:t>
            </a:r>
          </a:p>
          <a:p>
            <a:pPr>
              <a:lnSpc>
                <a:spcPct val="110000"/>
              </a:lnSpc>
            </a:pPr>
            <a:r>
              <a:rPr lang="en-GB" sz="2400" b="1" dirty="0">
                <a:solidFill>
                  <a:srgbClr val="FFFFFF"/>
                </a:solidFill>
                <a:latin typeface="Arial Nova"/>
                <a:cs typeface="Calibri"/>
              </a:rPr>
              <a:t>•NETWORK SERVICES</a:t>
            </a:r>
          </a:p>
          <a:p>
            <a:pPr>
              <a:lnSpc>
                <a:spcPct val="110000"/>
              </a:lnSpc>
            </a:pPr>
            <a:r>
              <a:rPr lang="en-GB" sz="2400" b="1" dirty="0">
                <a:solidFill>
                  <a:srgbClr val="FFFFFF"/>
                </a:solidFill>
                <a:latin typeface="Arial Nova"/>
                <a:cs typeface="Calibri"/>
              </a:rPr>
              <a:t>•NETWORK PROTOCOLS</a:t>
            </a:r>
          </a:p>
          <a:p>
            <a:pPr>
              <a:lnSpc>
                <a:spcPct val="110000"/>
              </a:lnSpc>
            </a:pPr>
            <a:endParaRPr lang="en-GB" sz="500">
              <a:solidFill>
                <a:srgbClr val="FFFFFF"/>
              </a:solidFill>
              <a:cs typeface="Calibri"/>
            </a:endParaRPr>
          </a:p>
          <a:p>
            <a:pPr>
              <a:lnSpc>
                <a:spcPct val="110000"/>
              </a:lnSpc>
            </a:pPr>
            <a:endParaRPr lang="en-GB" sz="500">
              <a:solidFill>
                <a:srgbClr val="FFFFFF"/>
              </a:solidFill>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A6C54-43DE-B8A6-79AE-F2FBAD1323F8}"/>
              </a:ext>
            </a:extLst>
          </p:cNvPr>
          <p:cNvSpPr>
            <a:spLocks noGrp="1"/>
          </p:cNvSpPr>
          <p:nvPr>
            <p:ph type="title"/>
          </p:nvPr>
        </p:nvSpPr>
        <p:spPr>
          <a:xfrm>
            <a:off x="920480" y="59287"/>
            <a:ext cx="9950103" cy="879847"/>
          </a:xfrm>
        </p:spPr>
        <p:txBody>
          <a:bodyPr/>
          <a:lstStyle/>
          <a:p>
            <a:r>
              <a:rPr lang="en-GB" sz="2400" dirty="0">
                <a:latin typeface="Arial Nova"/>
              </a:rPr>
              <a:t>Reasons for using network services e.g. login, account management, file/folder permissions </a:t>
            </a:r>
            <a:endParaRPr lang="en-US" sz="2400">
              <a:latin typeface="Arial Nova"/>
            </a:endParaRPr>
          </a:p>
        </p:txBody>
      </p:sp>
      <p:sp>
        <p:nvSpPr>
          <p:cNvPr id="3" name="Content Placeholder 2">
            <a:extLst>
              <a:ext uri="{FF2B5EF4-FFF2-40B4-BE49-F238E27FC236}">
                <a16:creationId xmlns:a16="http://schemas.microsoft.com/office/drawing/2014/main" id="{4CA01A19-096A-1CE3-3C67-D4CABF6A7443}"/>
              </a:ext>
            </a:extLst>
          </p:cNvPr>
          <p:cNvSpPr>
            <a:spLocks noGrp="1"/>
          </p:cNvSpPr>
          <p:nvPr>
            <p:ph idx="1"/>
          </p:nvPr>
        </p:nvSpPr>
        <p:spPr>
          <a:xfrm>
            <a:off x="461039" y="1127434"/>
            <a:ext cx="10566426" cy="4813396"/>
          </a:xfrm>
        </p:spPr>
        <p:txBody>
          <a:bodyPr vert="horz" lIns="91440" tIns="45720" rIns="91440" bIns="45720" rtlCol="0" anchor="t">
            <a:normAutofit lnSpcReduction="10000"/>
          </a:bodyPr>
          <a:lstStyle/>
          <a:p>
            <a:pPr marL="0" indent="0">
              <a:buNone/>
            </a:pPr>
            <a:r>
              <a:rPr lang="en-GB" dirty="0">
                <a:latin typeface="Arial Nova"/>
                <a:ea typeface="+mn-lt"/>
                <a:cs typeface="+mn-lt"/>
              </a:rPr>
              <a:t>+Each network operating system manages permissions in a different way. Whatever the details, the effect is that you can give permission to each user to access certain files, folders, or drives in certain ways.</a:t>
            </a:r>
            <a:endParaRPr lang="en-US">
              <a:latin typeface="Arial Nova"/>
            </a:endParaRPr>
          </a:p>
          <a:p>
            <a:r>
              <a:rPr lang="en-GB" dirty="0">
                <a:latin typeface="Arial Nova"/>
                <a:ea typeface="+mn-lt"/>
                <a:cs typeface="+mn-lt"/>
              </a:rPr>
              <a:t>One of the control the use of system and network resources through the interrelated mechanisms of authentication and authorization.</a:t>
            </a:r>
          </a:p>
          <a:p>
            <a:r>
              <a:rPr lang="en-GB" dirty="0">
                <a:latin typeface="Arial Nova"/>
                <a:ea typeface="+mn-lt"/>
                <a:cs typeface="+mn-lt"/>
              </a:rPr>
              <a:t> Management of access rights is probably one of the most important aspects when securing your data.</a:t>
            </a:r>
          </a:p>
          <a:p>
            <a:r>
              <a:rPr lang="en-GB" dirty="0">
                <a:latin typeface="Arial Nova"/>
                <a:ea typeface="+mn-lt"/>
                <a:cs typeface="+mn-lt"/>
              </a:rPr>
              <a:t>The process can create, provision, and effectively manage different users, groups, roles, and policies.</a:t>
            </a:r>
          </a:p>
          <a:p>
            <a:r>
              <a:rPr lang="en-GB" dirty="0">
                <a:latin typeface="Arial Nova"/>
                <a:ea typeface="+mn-lt"/>
                <a:cs typeface="+mn-lt"/>
              </a:rPr>
              <a:t>Login for The user credentials connect the user’s identity to some sort of authenticity proof. The credentials can be a password, a certificate or even PIN number. They are collected through a logon user interface input or through an API and sent to the authenticating server.</a:t>
            </a:r>
          </a:p>
          <a:p>
            <a:r>
              <a:rPr lang="en-GB" dirty="0">
                <a:latin typeface="Arial Nova"/>
                <a:ea typeface="+mn-lt"/>
                <a:cs typeface="+mn-lt"/>
              </a:rPr>
              <a:t>Ability to simplify user provisioning process and setup accounts.</a:t>
            </a:r>
          </a:p>
        </p:txBody>
      </p:sp>
    </p:spTree>
    <p:extLst>
      <p:ext uri="{BB962C8B-B14F-4D97-AF65-F5344CB8AC3E}">
        <p14:creationId xmlns:p14="http://schemas.microsoft.com/office/powerpoint/2010/main" val="4089979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1044-4FA1-B007-3FF3-9C00747B2E72}"/>
              </a:ext>
            </a:extLst>
          </p:cNvPr>
          <p:cNvSpPr>
            <a:spLocks noGrp="1"/>
          </p:cNvSpPr>
          <p:nvPr>
            <p:ph type="title"/>
          </p:nvPr>
        </p:nvSpPr>
        <p:spPr>
          <a:xfrm>
            <a:off x="1144597" y="104110"/>
            <a:ext cx="9613927" cy="487642"/>
          </a:xfrm>
        </p:spPr>
        <p:txBody>
          <a:bodyPr/>
          <a:lstStyle/>
          <a:p>
            <a:r>
              <a:rPr lang="en-GB" sz="2400" dirty="0">
                <a:latin typeface="Arial Nova"/>
              </a:rPr>
              <a:t>Why do individuals or groups of people use networks </a:t>
            </a:r>
            <a:endParaRPr lang="en-US" sz="2400" dirty="0">
              <a:latin typeface="Arial Nova"/>
            </a:endParaRPr>
          </a:p>
        </p:txBody>
      </p:sp>
      <p:sp>
        <p:nvSpPr>
          <p:cNvPr id="4" name="TextBox 3">
            <a:extLst>
              <a:ext uri="{FF2B5EF4-FFF2-40B4-BE49-F238E27FC236}">
                <a16:creationId xmlns:a16="http://schemas.microsoft.com/office/drawing/2014/main" id="{2E1B432D-FBAE-8E3B-C963-74A57B3CBCD0}"/>
              </a:ext>
            </a:extLst>
          </p:cNvPr>
          <p:cNvSpPr txBox="1"/>
          <p:nvPr/>
        </p:nvSpPr>
        <p:spPr>
          <a:xfrm>
            <a:off x="476249" y="924485"/>
            <a:ext cx="9623051" cy="64633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ea typeface="+mn-lt"/>
                <a:cs typeface="+mn-lt"/>
              </a:rPr>
              <a:t>From the very beginning I have to say , it should be mentioned about the differences, interest in communication, sharing, cooperation and being together; these are what make up the people and the public.</a:t>
            </a:r>
          </a:p>
          <a:p>
            <a:r>
              <a:rPr lang="en-GB" dirty="0">
                <a:latin typeface="Arial Nova"/>
                <a:ea typeface="+mn-lt"/>
                <a:cs typeface="+mn-lt"/>
              </a:rPr>
              <a:t>as our need and desire becomes greater than ever, the term is increasingly abused in marketing and PR(</a:t>
            </a:r>
            <a:r>
              <a:rPr lang="en-GB" b="1" dirty="0">
                <a:ea typeface="+mn-lt"/>
                <a:cs typeface="+mn-lt"/>
              </a:rPr>
              <a:t>public relations</a:t>
            </a:r>
            <a:r>
              <a:rPr lang="en-GB" b="1" dirty="0">
                <a:latin typeface="Avenir Next LT Pro Light"/>
                <a:ea typeface="+mn-lt"/>
                <a:cs typeface="+mn-lt"/>
              </a:rPr>
              <a:t>)</a:t>
            </a:r>
            <a:r>
              <a:rPr lang="en-GB" dirty="0">
                <a:latin typeface="Arial Nova"/>
                <a:ea typeface="+mn-lt"/>
                <a:cs typeface="+mn-lt"/>
              </a:rPr>
              <a:t>. Misconceptions can quickly propagate, so I find it important that we look more carefully into the definitions. </a:t>
            </a:r>
          </a:p>
          <a:p>
            <a:r>
              <a:rPr lang="en-GB" dirty="0">
                <a:latin typeface="Arial Nova"/>
                <a:ea typeface="+mn-lt"/>
                <a:cs typeface="+mn-lt"/>
              </a:rPr>
              <a:t>I concentrated on the differences between groups, networks, and communities to keep this post concise. </a:t>
            </a:r>
          </a:p>
          <a:p>
            <a:r>
              <a:rPr lang="en-GB" dirty="0">
                <a:latin typeface="Arial Nova"/>
                <a:ea typeface="+mn-lt"/>
                <a:cs typeface="+mn-lt"/>
              </a:rPr>
              <a:t>A network is a web of interconnected personal relationships. For example, social media groups allow different individuals to communicate with one another through a dynamic web of relationships. Contrarily, a mailing list is a “channel” as it only allows for communication in one/two directions. “Sense of community is a feeling that members have of belonging, a feeling that members matter to one another and to the group, and a shared faith that members’ needs will be met through their commitment to be together” McMillan, 1976.</a:t>
            </a:r>
          </a:p>
          <a:p>
            <a:r>
              <a:rPr lang="en-GB" dirty="0">
                <a:latin typeface="Arial Nova"/>
                <a:ea typeface="+mn-lt"/>
                <a:cs typeface="+mn-lt"/>
              </a:rPr>
              <a:t>So, Now we have to say that </a:t>
            </a:r>
            <a:r>
              <a:rPr lang="en-GB" b="1" dirty="0">
                <a:latin typeface="Arial Nova"/>
                <a:ea typeface="+mn-lt"/>
                <a:cs typeface="+mn-lt"/>
              </a:rPr>
              <a:t>network</a:t>
            </a:r>
            <a:r>
              <a:rPr lang="en-GB" dirty="0">
                <a:latin typeface="Arial Nova"/>
                <a:ea typeface="+mn-lt"/>
                <a:cs typeface="+mn-lt"/>
              </a:rPr>
              <a:t>, </a:t>
            </a:r>
            <a:r>
              <a:rPr lang="en-GB" u="sng" dirty="0">
                <a:latin typeface="Arial Nova"/>
                <a:ea typeface="+mn-lt"/>
                <a:cs typeface="+mn-lt"/>
              </a:rPr>
              <a:t>in social science, a group of interdependent actors and the relationships between them. </a:t>
            </a:r>
            <a:r>
              <a:rPr lang="en-GB" dirty="0">
                <a:latin typeface="Arial Nova"/>
                <a:ea typeface="+mn-lt"/>
                <a:cs typeface="+mn-lt"/>
              </a:rPr>
              <a:t> The </a:t>
            </a:r>
            <a:r>
              <a:rPr lang="en-GB" b="1" dirty="0">
                <a:latin typeface="Arial Nova"/>
                <a:ea typeface="+mn-lt"/>
                <a:cs typeface="+mn-lt"/>
              </a:rPr>
              <a:t>Users</a:t>
            </a:r>
            <a:r>
              <a:rPr lang="en-GB" dirty="0">
                <a:latin typeface="Arial Nova"/>
                <a:ea typeface="+mn-lt"/>
                <a:cs typeface="+mn-lt"/>
              </a:rPr>
              <a:t> within a </a:t>
            </a:r>
            <a:r>
              <a:rPr lang="en-GB" b="1" dirty="0">
                <a:latin typeface="Arial Nova"/>
                <a:ea typeface="+mn-lt"/>
                <a:cs typeface="+mn-lt"/>
              </a:rPr>
              <a:t>network</a:t>
            </a:r>
            <a:r>
              <a:rPr lang="en-GB" dirty="0">
                <a:latin typeface="Arial Nova"/>
                <a:ea typeface="+mn-lt"/>
                <a:cs typeface="+mn-lt"/>
              </a:rPr>
              <a:t> might be people, families, organizations, corporations, states, or a mixture of individuals and groups. The relationships between users within a network can vary from close ties such as those within a family to occasional impersonal or mediated interactions. Networks can exist in unstructured social environments as well as in highly formalized, rule-bound settings.</a:t>
            </a:r>
          </a:p>
          <a:p>
            <a:endParaRPr lang="en-GB" dirty="0">
              <a:latin typeface="Arial Nova"/>
            </a:endParaRPr>
          </a:p>
          <a:p>
            <a:endParaRPr lang="en-GB" dirty="0">
              <a:latin typeface="Arial Nova"/>
            </a:endParaRPr>
          </a:p>
          <a:p>
            <a:endParaRPr lang="en-GB" u="sng" dirty="0">
              <a:latin typeface="Arial Nova"/>
            </a:endParaRPr>
          </a:p>
        </p:txBody>
      </p:sp>
    </p:spTree>
    <p:extLst>
      <p:ext uri="{BB962C8B-B14F-4D97-AF65-F5344CB8AC3E}">
        <p14:creationId xmlns:p14="http://schemas.microsoft.com/office/powerpoint/2010/main" val="1150460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A092B-0261-E6DE-EFB6-266F75181C04}"/>
              </a:ext>
            </a:extLst>
          </p:cNvPr>
          <p:cNvSpPr>
            <a:spLocks noGrp="1"/>
          </p:cNvSpPr>
          <p:nvPr>
            <p:ph type="title"/>
          </p:nvPr>
        </p:nvSpPr>
        <p:spPr>
          <a:xfrm>
            <a:off x="427421" y="350639"/>
            <a:ext cx="9950103" cy="633318"/>
          </a:xfrm>
        </p:spPr>
        <p:txBody>
          <a:bodyPr/>
          <a:lstStyle/>
          <a:p>
            <a:r>
              <a:rPr lang="en-GB" dirty="0"/>
              <a:t>Source:</a:t>
            </a:r>
          </a:p>
        </p:txBody>
      </p:sp>
      <p:sp>
        <p:nvSpPr>
          <p:cNvPr id="3" name="Content Placeholder 2">
            <a:extLst>
              <a:ext uri="{FF2B5EF4-FFF2-40B4-BE49-F238E27FC236}">
                <a16:creationId xmlns:a16="http://schemas.microsoft.com/office/drawing/2014/main" id="{F35F8C1D-1F05-812F-34A3-8CF612338A10}"/>
              </a:ext>
            </a:extLst>
          </p:cNvPr>
          <p:cNvSpPr>
            <a:spLocks noGrp="1"/>
          </p:cNvSpPr>
          <p:nvPr>
            <p:ph idx="1"/>
          </p:nvPr>
        </p:nvSpPr>
        <p:spPr>
          <a:xfrm>
            <a:off x="337774" y="1194669"/>
            <a:ext cx="10689691" cy="5250425"/>
          </a:xfrm>
        </p:spPr>
        <p:txBody>
          <a:bodyPr vert="horz" lIns="91440" tIns="45720" rIns="91440" bIns="45720" rtlCol="0" anchor="t">
            <a:normAutofit fontScale="92500" lnSpcReduction="10000"/>
          </a:bodyPr>
          <a:lstStyle/>
          <a:p>
            <a:r>
              <a:rPr lang="en-GB" dirty="0">
                <a:ea typeface="+mn-lt"/>
                <a:cs typeface="+mn-lt"/>
                <a:hlinkClick r:id="rId2"/>
              </a:rPr>
              <a:t>https://aws.amazon.com/what-is/computer-networking/</a:t>
            </a:r>
            <a:endParaRPr lang="en-GB">
              <a:ea typeface="+mn-lt"/>
              <a:cs typeface="+mn-lt"/>
            </a:endParaRPr>
          </a:p>
          <a:p>
            <a:r>
              <a:rPr lang="en-GB" dirty="0">
                <a:ea typeface="+mn-lt"/>
                <a:cs typeface="+mn-lt"/>
                <a:hlinkClick r:id="rId3"/>
              </a:rPr>
              <a:t>https://digitalworld839.com/types-of-networks-computer/</a:t>
            </a:r>
            <a:endParaRPr lang="en-GB" dirty="0">
              <a:ea typeface="+mn-lt"/>
              <a:cs typeface="+mn-lt"/>
            </a:endParaRPr>
          </a:p>
          <a:p>
            <a:r>
              <a:rPr lang="en-GB" dirty="0">
                <a:hlinkClick r:id="rId4"/>
              </a:rPr>
              <a:t>https://ipwithease.com/wired-network-vs-wireless-network/</a:t>
            </a:r>
          </a:p>
          <a:p>
            <a:r>
              <a:rPr lang="en-GB" dirty="0">
                <a:ea typeface="+mn-lt"/>
                <a:cs typeface="+mn-lt"/>
                <a:hlinkClick r:id="rId4"/>
              </a:rPr>
              <a:t>https://ipwithease.com/wired-network-vs-wireless-network/</a:t>
            </a:r>
            <a:endParaRPr lang="en-GB" dirty="0">
              <a:ea typeface="+mn-lt"/>
              <a:cs typeface="+mn-lt"/>
            </a:endParaRPr>
          </a:p>
          <a:p>
            <a:r>
              <a:rPr lang="en-GB" dirty="0">
                <a:ea typeface="+mn-lt"/>
                <a:cs typeface="+mn-lt"/>
                <a:hlinkClick r:id="rId5"/>
              </a:rPr>
              <a:t>https://www.cisco.com/c/en/us/solutions/enterprise-networks/what-is-computer-networking.html</a:t>
            </a:r>
            <a:endParaRPr lang="en-GB" dirty="0">
              <a:ea typeface="+mn-lt"/>
              <a:cs typeface="+mn-lt"/>
            </a:endParaRPr>
          </a:p>
          <a:p>
            <a:r>
              <a:rPr lang="en-GB" dirty="0">
                <a:ea typeface="+mn-lt"/>
                <a:cs typeface="+mn-lt"/>
                <a:hlinkClick r:id="rId6"/>
              </a:rPr>
              <a:t>https://www.computer-solutions.co.uk/chipdev/tcpwnw.html</a:t>
            </a:r>
            <a:endParaRPr lang="en-GB" dirty="0">
              <a:ea typeface="+mn-lt"/>
              <a:cs typeface="+mn-lt"/>
            </a:endParaRPr>
          </a:p>
          <a:p>
            <a:r>
              <a:rPr lang="en-GB" dirty="0">
                <a:ea typeface="+mn-lt"/>
                <a:cs typeface="+mn-lt"/>
                <a:hlinkClick r:id="rId7"/>
              </a:rPr>
              <a:t>https://www.guru99.com/type-of-network-topology.html</a:t>
            </a:r>
            <a:endParaRPr lang="en-GB" dirty="0">
              <a:ea typeface="+mn-lt"/>
              <a:cs typeface="+mn-lt"/>
            </a:endParaRPr>
          </a:p>
          <a:p>
            <a:r>
              <a:rPr lang="en-GB" dirty="0">
                <a:ea typeface="+mn-lt"/>
                <a:cs typeface="+mn-lt"/>
                <a:hlinkClick r:id="rId8"/>
              </a:rPr>
              <a:t>https://www.ecpi.edu/blog/importance-of-network-security-safety-in-the-digital-world#:~:text=A%20good%20network%20security%20system,shared%20data%20is%20kept%20secure</a:t>
            </a:r>
            <a:r>
              <a:rPr lang="en-GB" dirty="0">
                <a:ea typeface="+mn-lt"/>
                <a:cs typeface="+mn-lt"/>
              </a:rPr>
              <a:t>.</a:t>
            </a:r>
          </a:p>
          <a:p>
            <a:r>
              <a:rPr lang="en-GB" dirty="0">
                <a:ea typeface="+mn-lt"/>
                <a:cs typeface="+mn-lt"/>
                <a:hlinkClick r:id="rId6"/>
              </a:rPr>
              <a:t>https://www.computer-solutions.co.uk/chipdev/tcpwnw.html</a:t>
            </a:r>
            <a:endParaRPr lang="en-GB" dirty="0">
              <a:ea typeface="+mn-lt"/>
              <a:cs typeface="+mn-lt"/>
            </a:endParaRPr>
          </a:p>
          <a:p>
            <a:r>
              <a:rPr lang="en-GB" dirty="0">
                <a:ea typeface="+mn-lt"/>
                <a:cs typeface="+mn-lt"/>
                <a:hlinkClick r:id="rId9"/>
              </a:rPr>
              <a:t>https://www.pcwdld.com/access-management#wbounce-modal</a:t>
            </a:r>
          </a:p>
          <a:p>
            <a:r>
              <a:rPr lang="en-GB" dirty="0">
                <a:ea typeface="+mn-lt"/>
                <a:cs typeface="+mn-lt"/>
                <a:hlinkClick r:id="rId10"/>
              </a:rPr>
              <a:t>https://www.techjockey.com/blog/top-10-utility-software-tools</a:t>
            </a:r>
          </a:p>
          <a:p>
            <a:r>
              <a:rPr lang="en-GB" dirty="0">
                <a:ea typeface="+mn-lt"/>
                <a:cs typeface="+mn-lt"/>
                <a:hlinkClick r:id="rId11"/>
              </a:rPr>
              <a:t>https://www.britannica.com/topic/network-sociology</a:t>
            </a:r>
            <a:endParaRPr lang="en-GB" dirty="0">
              <a:ea typeface="+mn-lt"/>
              <a:cs typeface="+mn-lt"/>
            </a:endParaRPr>
          </a:p>
          <a:p>
            <a:endParaRPr lang="en-GB" dirty="0">
              <a:ea typeface="+mn-lt"/>
              <a:cs typeface="+mn-lt"/>
            </a:endParaRPr>
          </a:p>
          <a:p>
            <a:endParaRPr lang="en-GB" dirty="0">
              <a:ea typeface="+mn-lt"/>
              <a:cs typeface="+mn-lt"/>
            </a:endParaRPr>
          </a:p>
          <a:p>
            <a:endParaRPr lang="en-GB" dirty="0">
              <a:ea typeface="+mn-lt"/>
              <a:cs typeface="+mn-lt"/>
            </a:endParaRPr>
          </a:p>
        </p:txBody>
      </p:sp>
    </p:spTree>
    <p:extLst>
      <p:ext uri="{BB962C8B-B14F-4D97-AF65-F5344CB8AC3E}">
        <p14:creationId xmlns:p14="http://schemas.microsoft.com/office/powerpoint/2010/main" val="4113137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C59203-3788-4E03-B7CF-439D5C388A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058938-758D-450A-9FDB-2F0400AB8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28504" y="3429000"/>
            <a:ext cx="3463496" cy="34289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9EE816B5-3840-4903-9656-1A721E4281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28504" y="1"/>
            <a:ext cx="3463496" cy="3434976"/>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5F13C2B5-7F4A-48E4-B19A-5A2F9649B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4500" y="178410"/>
            <a:ext cx="3070455" cy="3070455"/>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34">
            <a:extLst>
              <a:ext uri="{FF2B5EF4-FFF2-40B4-BE49-F238E27FC236}">
                <a16:creationId xmlns:a16="http://schemas.microsoft.com/office/drawing/2014/main" id="{23DE04B1-F136-49DF-BD00-FB3FA754C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756413" y="3407068"/>
            <a:ext cx="3428999" cy="3484818"/>
          </a:xfrm>
          <a:custGeom>
            <a:avLst/>
            <a:gdLst>
              <a:gd name="connsiteX0" fmla="*/ 0 w 3484819"/>
              <a:gd name="connsiteY0" fmla="*/ 0 h 3430264"/>
              <a:gd name="connsiteX1" fmla="*/ 3484819 w 3484819"/>
              <a:gd name="connsiteY1" fmla="*/ 0 h 3430264"/>
              <a:gd name="connsiteX2" fmla="*/ 3484819 w 3484819"/>
              <a:gd name="connsiteY2" fmla="*/ 3430264 h 3430264"/>
              <a:gd name="connsiteX3" fmla="*/ 0 w 3484819"/>
              <a:gd name="connsiteY3" fmla="*/ 3430264 h 3430264"/>
              <a:gd name="connsiteX4" fmla="*/ 0 w 3484819"/>
              <a:gd name="connsiteY4" fmla="*/ 0 h 3430264"/>
              <a:gd name="connsiteX0" fmla="*/ 0 w 3484819"/>
              <a:gd name="connsiteY0" fmla="*/ 0 h 3430264"/>
              <a:gd name="connsiteX1" fmla="*/ 3484819 w 3484819"/>
              <a:gd name="connsiteY1" fmla="*/ 0 h 3430264"/>
              <a:gd name="connsiteX2" fmla="*/ 0 w 3484819"/>
              <a:gd name="connsiteY2" fmla="*/ 3430264 h 3430264"/>
              <a:gd name="connsiteX3" fmla="*/ 0 w 3484819"/>
              <a:gd name="connsiteY3" fmla="*/ 0 h 3430264"/>
            </a:gdLst>
            <a:ahLst/>
            <a:cxnLst>
              <a:cxn ang="0">
                <a:pos x="connsiteX0" y="connsiteY0"/>
              </a:cxn>
              <a:cxn ang="0">
                <a:pos x="connsiteX1" y="connsiteY1"/>
              </a:cxn>
              <a:cxn ang="0">
                <a:pos x="connsiteX2" y="connsiteY2"/>
              </a:cxn>
              <a:cxn ang="0">
                <a:pos x="connsiteX3" y="connsiteY3"/>
              </a:cxn>
            </a:cxnLst>
            <a:rect l="l" t="t" r="r" b="b"/>
            <a:pathLst>
              <a:path w="3484819" h="3430264">
                <a:moveTo>
                  <a:pt x="0" y="0"/>
                </a:moveTo>
                <a:lnTo>
                  <a:pt x="3484819" y="0"/>
                </a:lnTo>
                <a:lnTo>
                  <a:pt x="0" y="3430264"/>
                </a:lnTo>
                <a:lnTo>
                  <a:pt x="0"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 name="Diagram 4">
            <a:extLst>
              <a:ext uri="{FF2B5EF4-FFF2-40B4-BE49-F238E27FC236}">
                <a16:creationId xmlns:a16="http://schemas.microsoft.com/office/drawing/2014/main" id="{121D445D-1DF2-425A-7002-33CBA3F84CC0}"/>
              </a:ext>
            </a:extLst>
          </p:cNvPr>
          <p:cNvGraphicFramePr>
            <a:graphicFrameLocks noGrp="1"/>
          </p:cNvGraphicFramePr>
          <p:nvPr>
            <p:ph idx="1"/>
            <p:extLst>
              <p:ext uri="{D42A27DB-BD31-4B8C-83A1-F6EECF244321}">
                <p14:modId xmlns:p14="http://schemas.microsoft.com/office/powerpoint/2010/main" val="3831265470"/>
              </p:ext>
            </p:extLst>
          </p:nvPr>
        </p:nvGraphicFramePr>
        <p:xfrm>
          <a:off x="80039" y="417916"/>
          <a:ext cx="8563872" cy="62064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444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9">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13E280-F57D-8B7D-BB1C-1A757FD9912E}"/>
              </a:ext>
            </a:extLst>
          </p:cNvPr>
          <p:cNvSpPr>
            <a:spLocks noGrp="1"/>
          </p:cNvSpPr>
          <p:nvPr>
            <p:ph type="title"/>
          </p:nvPr>
        </p:nvSpPr>
        <p:spPr>
          <a:xfrm>
            <a:off x="1077364" y="720435"/>
            <a:ext cx="4140096" cy="1507375"/>
          </a:xfrm>
        </p:spPr>
        <p:txBody>
          <a:bodyPr vert="horz" lIns="91440" tIns="45720" rIns="91440" bIns="45720" rtlCol="0" anchor="b">
            <a:normAutofit/>
          </a:bodyPr>
          <a:lstStyle/>
          <a:p>
            <a:r>
              <a:rPr lang="en-US" b="1" kern="1200">
                <a:solidFill>
                  <a:schemeClr val="tx1"/>
                </a:solidFill>
                <a:effectLst/>
                <a:latin typeface="+mj-lt"/>
                <a:ea typeface="+mj-ea"/>
                <a:cs typeface="+mj-cs"/>
              </a:rPr>
              <a:t>What is a Computer network ?</a:t>
            </a:r>
          </a:p>
          <a:p>
            <a:endParaRPr lang="en-US" b="1" kern="1200">
              <a:solidFill>
                <a:schemeClr val="tx1"/>
              </a:solidFill>
              <a:effectLst/>
              <a:latin typeface="+mj-lt"/>
              <a:ea typeface="+mj-ea"/>
              <a:cs typeface="+mj-cs"/>
            </a:endParaRPr>
          </a:p>
        </p:txBody>
      </p:sp>
      <p:sp>
        <p:nvSpPr>
          <p:cNvPr id="4" name="TextBox 3">
            <a:extLst>
              <a:ext uri="{FF2B5EF4-FFF2-40B4-BE49-F238E27FC236}">
                <a16:creationId xmlns:a16="http://schemas.microsoft.com/office/drawing/2014/main" id="{2F24D895-6EB7-4220-4629-676133DA0B00}"/>
              </a:ext>
            </a:extLst>
          </p:cNvPr>
          <p:cNvSpPr txBox="1"/>
          <p:nvPr/>
        </p:nvSpPr>
        <p:spPr>
          <a:xfrm>
            <a:off x="617923" y="1822198"/>
            <a:ext cx="5260684" cy="262825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120000"/>
              </a:lnSpc>
              <a:spcAft>
                <a:spcPts val="600"/>
              </a:spcAft>
            </a:pPr>
            <a:r>
              <a:rPr lang="en-US" dirty="0">
                <a:latin typeface="Arial Nova"/>
              </a:rPr>
              <a:t>Computer networking refers to interconnected computing devices that can exchange data and share resources with each other. These networked devices use a system of rules, called communications protocols, to transmit information over physical or wireless technologies.</a:t>
            </a:r>
          </a:p>
        </p:txBody>
      </p:sp>
      <p:sp>
        <p:nvSpPr>
          <p:cNvPr id="16" name="Freeform: Shape 11">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5" descr="Diagram&#10;&#10;Description automatically generated">
            <a:extLst>
              <a:ext uri="{FF2B5EF4-FFF2-40B4-BE49-F238E27FC236}">
                <a16:creationId xmlns:a16="http://schemas.microsoft.com/office/drawing/2014/main" id="{99801158-6272-7BD1-631A-29011D1A0BAE}"/>
              </a:ext>
            </a:extLst>
          </p:cNvPr>
          <p:cNvPicPr>
            <a:picLocks noGrp="1" noChangeAspect="1"/>
          </p:cNvPicPr>
          <p:nvPr>
            <p:ph idx="1"/>
          </p:nvPr>
        </p:nvPicPr>
        <p:blipFill>
          <a:blip r:embed="rId2"/>
          <a:stretch>
            <a:fillRect/>
          </a:stretch>
        </p:blipFill>
        <p:spPr>
          <a:xfrm>
            <a:off x="5877524" y="819124"/>
            <a:ext cx="6144771" cy="4244840"/>
          </a:xfrm>
          <a:prstGeom prst="rect">
            <a:avLst/>
          </a:prstGeom>
        </p:spPr>
      </p:pic>
      <p:sp>
        <p:nvSpPr>
          <p:cNvPr id="6" name="TextBox 5">
            <a:extLst>
              <a:ext uri="{FF2B5EF4-FFF2-40B4-BE49-F238E27FC236}">
                <a16:creationId xmlns:a16="http://schemas.microsoft.com/office/drawing/2014/main" id="{BE5D6227-D410-7516-0AFE-722A3ECBD600}"/>
              </a:ext>
            </a:extLst>
          </p:cNvPr>
          <p:cNvSpPr txBox="1"/>
          <p:nvPr/>
        </p:nvSpPr>
        <p:spPr>
          <a:xfrm>
            <a:off x="868456" y="4818529"/>
            <a:ext cx="791415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rPr>
              <a:t>•Simple Attitude:</a:t>
            </a:r>
          </a:p>
          <a:p>
            <a:r>
              <a:rPr lang="en-GB" dirty="0">
                <a:latin typeface="Arial Nova"/>
              </a:rPr>
              <a:t>-</a:t>
            </a:r>
            <a:r>
              <a:rPr lang="en-GB" dirty="0">
                <a:latin typeface="Arial Nova"/>
                <a:ea typeface="+mn-lt"/>
                <a:cs typeface="+mn-lt"/>
              </a:rPr>
              <a:t>Computer networking refers to connected computing devices (such as laptops, desktops, servers, smartphones, and tablets) and an ever-expanding array of IoT devices (such as cameras, door locks, doorbells, refrigerators, audio/visual systems, thermostats, and various sensors) that communicate with one another.</a:t>
            </a:r>
            <a:endParaRPr lang="en-GB" dirty="0">
              <a:latin typeface="Arial Nova"/>
            </a:endParaRPr>
          </a:p>
        </p:txBody>
      </p:sp>
    </p:spTree>
    <p:extLst>
      <p:ext uri="{BB962C8B-B14F-4D97-AF65-F5344CB8AC3E}">
        <p14:creationId xmlns:p14="http://schemas.microsoft.com/office/powerpoint/2010/main" val="1562650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7A191-C66C-3ADA-1683-0750FEBE5C4D}"/>
              </a:ext>
            </a:extLst>
          </p:cNvPr>
          <p:cNvSpPr>
            <a:spLocks noGrp="1"/>
          </p:cNvSpPr>
          <p:nvPr>
            <p:ph type="title"/>
          </p:nvPr>
        </p:nvSpPr>
        <p:spPr>
          <a:xfrm>
            <a:off x="1077362" y="92905"/>
            <a:ext cx="9950103" cy="521260"/>
          </a:xfrm>
        </p:spPr>
        <p:txBody>
          <a:bodyPr/>
          <a:lstStyle/>
          <a:p>
            <a:r>
              <a:rPr lang="en-GB" sz="2400" dirty="0"/>
              <a:t>Difference between wired and wireless connections :</a:t>
            </a:r>
            <a:endParaRPr lang="en-US" sz="2400" dirty="0"/>
          </a:p>
        </p:txBody>
      </p:sp>
      <p:sp>
        <p:nvSpPr>
          <p:cNvPr id="4" name="TextBox 3">
            <a:extLst>
              <a:ext uri="{FF2B5EF4-FFF2-40B4-BE49-F238E27FC236}">
                <a16:creationId xmlns:a16="http://schemas.microsoft.com/office/drawing/2014/main" id="{127D6B76-C5B3-7B49-3909-27A6786E8EF6}"/>
              </a:ext>
            </a:extLst>
          </p:cNvPr>
          <p:cNvSpPr txBox="1"/>
          <p:nvPr/>
        </p:nvSpPr>
        <p:spPr>
          <a:xfrm>
            <a:off x="266140" y="3905249"/>
            <a:ext cx="10858499"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latin typeface="Arial Nova"/>
              </a:rPr>
              <a:t>Wireless connection</a:t>
            </a:r>
          </a:p>
          <a:p>
            <a:r>
              <a:rPr lang="en-GB" dirty="0">
                <a:latin typeface="Arial Nova"/>
              </a:rPr>
              <a:t>+Wireless  Network Connections: “Wireless” means without wire, media that is made up of electromagnetic waves (EM Waves) or infrared waves. Antennas or sensors will be present on all wireless devices. </a:t>
            </a:r>
          </a:p>
          <a:p>
            <a:r>
              <a:rPr lang="en-GB" dirty="0">
                <a:latin typeface="Arial Nova"/>
              </a:rPr>
              <a:t>- Example: Cellular phones, wireless sensors, TV remotes, satellite disc receivers, and laptops with WLAN cards are all examples of wireless devices. For data or voice communication, a wireless network uses radiofrequency waves rather than wires.</a:t>
            </a:r>
          </a:p>
          <a:p>
            <a:r>
              <a:rPr lang="en-GB" dirty="0">
                <a:latin typeface="Arial Nova"/>
                <a:ea typeface="+mn-lt"/>
                <a:cs typeface="+mn-lt"/>
              </a:rPr>
              <a:t>- Though wireless connectivity is less secured and higher delay than wired connectivity, it is still preferred communication technology for customers. Wireless also earns low Installation cost in contrast to wired connectivity.</a:t>
            </a:r>
            <a:endParaRPr lang="en-GB" dirty="0">
              <a:latin typeface="Arial Nova"/>
            </a:endParaRPr>
          </a:p>
          <a:p>
            <a:endParaRPr lang="en-GB" dirty="0"/>
          </a:p>
        </p:txBody>
      </p:sp>
      <p:sp>
        <p:nvSpPr>
          <p:cNvPr id="5" name="TextBox 4">
            <a:extLst>
              <a:ext uri="{FF2B5EF4-FFF2-40B4-BE49-F238E27FC236}">
                <a16:creationId xmlns:a16="http://schemas.microsoft.com/office/drawing/2014/main" id="{4AC9FB4B-9690-4FF6-9261-55709BA46D47}"/>
              </a:ext>
            </a:extLst>
          </p:cNvPr>
          <p:cNvSpPr txBox="1"/>
          <p:nvPr/>
        </p:nvSpPr>
        <p:spPr>
          <a:xfrm>
            <a:off x="364190" y="820830"/>
            <a:ext cx="11600889" cy="30808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20000"/>
              </a:lnSpc>
              <a:spcBef>
                <a:spcPts val="1000"/>
              </a:spcBef>
            </a:pPr>
            <a:r>
              <a:rPr lang="en-GB" b="1" dirty="0">
                <a:latin typeface="Arial Nova"/>
                <a:ea typeface="+mn-lt"/>
                <a:cs typeface="+mn-lt"/>
              </a:rPr>
              <a:t>Wired connection</a:t>
            </a:r>
            <a:endParaRPr lang="en-US" dirty="0">
              <a:latin typeface="Arial Nova"/>
              <a:ea typeface="+mn-lt"/>
              <a:cs typeface="+mn-lt"/>
            </a:endParaRPr>
          </a:p>
          <a:p>
            <a:pPr>
              <a:lnSpc>
                <a:spcPct val="120000"/>
              </a:lnSpc>
              <a:spcBef>
                <a:spcPts val="1000"/>
              </a:spcBef>
            </a:pPr>
            <a:r>
              <a:rPr lang="en-GB" dirty="0">
                <a:latin typeface="Arial Nova"/>
                <a:ea typeface="+mn-lt"/>
                <a:cs typeface="+mn-lt"/>
              </a:rPr>
              <a:t>+A wired network employs wires to link devices to the Internet or another network, such as laptops or desktop PCs. </a:t>
            </a:r>
            <a:endParaRPr lang="en-US">
              <a:latin typeface="Arial Nova"/>
              <a:ea typeface="+mn-lt"/>
              <a:cs typeface="+mn-lt"/>
            </a:endParaRPr>
          </a:p>
          <a:p>
            <a:pPr>
              <a:lnSpc>
                <a:spcPct val="120000"/>
              </a:lnSpc>
              <a:spcBef>
                <a:spcPts val="1000"/>
              </a:spcBef>
            </a:pPr>
            <a:r>
              <a:rPr lang="en-GB" dirty="0">
                <a:latin typeface="Arial Nova"/>
                <a:ea typeface="+mn-lt"/>
                <a:cs typeface="+mn-lt"/>
              </a:rPr>
              <a:t>- Example: In the networking world, “Wired” as the name suggests refers to any physical medium connected through wires and cables. The wires/cables can be copper wire, twisted pair or even fibre optic. Wired connectivity is responsible for providing high security with high Bandwidth provisioned for each user.</a:t>
            </a:r>
          </a:p>
          <a:p>
            <a:pPr>
              <a:lnSpc>
                <a:spcPct val="120000"/>
              </a:lnSpc>
              <a:spcBef>
                <a:spcPts val="1000"/>
              </a:spcBef>
            </a:pPr>
            <a:r>
              <a:rPr lang="en-GB" dirty="0">
                <a:latin typeface="Arial Nova"/>
                <a:ea typeface="+mn-lt"/>
                <a:cs typeface="+mn-lt"/>
              </a:rPr>
              <a:t>- In fact, Wired connectivity is considered highly reliable and incurs very low delay, unlike Wireless connectivity.</a:t>
            </a:r>
          </a:p>
          <a:p>
            <a:pPr algn="l"/>
            <a:endParaRPr lang="en-GB" dirty="0">
              <a:latin typeface="Arial Nova"/>
            </a:endParaRPr>
          </a:p>
        </p:txBody>
      </p:sp>
    </p:spTree>
    <p:extLst>
      <p:ext uri="{BB962C8B-B14F-4D97-AF65-F5344CB8AC3E}">
        <p14:creationId xmlns:p14="http://schemas.microsoft.com/office/powerpoint/2010/main" val="3592495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86267-57BD-B5B3-DC37-374BF15BCE9E}"/>
              </a:ext>
            </a:extLst>
          </p:cNvPr>
          <p:cNvSpPr>
            <a:spLocks noGrp="1"/>
          </p:cNvSpPr>
          <p:nvPr>
            <p:ph type="title"/>
          </p:nvPr>
        </p:nvSpPr>
        <p:spPr>
          <a:xfrm>
            <a:off x="1077362" y="160140"/>
            <a:ext cx="9950103" cy="666936"/>
          </a:xfrm>
        </p:spPr>
        <p:txBody>
          <a:bodyPr/>
          <a:lstStyle/>
          <a:p>
            <a:r>
              <a:rPr lang="en-GB" sz="2800" dirty="0"/>
              <a:t>Types of networks e.g., LAN  WAN  SAN </a:t>
            </a:r>
            <a:endParaRPr lang="en-US" sz="2800" dirty="0"/>
          </a:p>
        </p:txBody>
      </p:sp>
      <p:sp>
        <p:nvSpPr>
          <p:cNvPr id="3" name="Content Placeholder 2">
            <a:extLst>
              <a:ext uri="{FF2B5EF4-FFF2-40B4-BE49-F238E27FC236}">
                <a16:creationId xmlns:a16="http://schemas.microsoft.com/office/drawing/2014/main" id="{3B01CF56-9F31-A154-52AE-EFB9F2A3E26C}"/>
              </a:ext>
            </a:extLst>
          </p:cNvPr>
          <p:cNvSpPr>
            <a:spLocks noGrp="1"/>
          </p:cNvSpPr>
          <p:nvPr>
            <p:ph idx="1"/>
          </p:nvPr>
        </p:nvSpPr>
        <p:spPr>
          <a:xfrm>
            <a:off x="1077362" y="1015375"/>
            <a:ext cx="9950103" cy="5575396"/>
          </a:xfrm>
        </p:spPr>
        <p:txBody>
          <a:bodyPr vert="horz" lIns="91440" tIns="45720" rIns="91440" bIns="45720" rtlCol="0" anchor="t">
            <a:normAutofit lnSpcReduction="10000"/>
          </a:bodyPr>
          <a:lstStyle/>
          <a:p>
            <a:pPr marL="0" indent="0">
              <a:buNone/>
            </a:pPr>
            <a:r>
              <a:rPr lang="en-GB" sz="1600" b="1">
                <a:latin typeface="Arial Nova"/>
                <a:ea typeface="+mn-lt"/>
                <a:cs typeface="+mn-lt"/>
              </a:rPr>
              <a:t>1-</a:t>
            </a:r>
            <a:r>
              <a:rPr lang="en-GB" sz="1400" b="1">
                <a:latin typeface="Arial Nova"/>
                <a:ea typeface="+mn-lt"/>
                <a:cs typeface="+mn-lt"/>
              </a:rPr>
              <a:t>LAN</a:t>
            </a:r>
            <a:r>
              <a:rPr lang="en-GB" sz="1400">
                <a:latin typeface="Arial Nova"/>
                <a:ea typeface="+mn-lt"/>
                <a:cs typeface="+mn-lt"/>
              </a:rPr>
              <a:t> is the ‘</a:t>
            </a:r>
            <a:r>
              <a:rPr lang="en-GB" sz="1400" b="1" dirty="0">
                <a:latin typeface="Arial Nova"/>
                <a:ea typeface="+mn-lt"/>
                <a:cs typeface="+mn-lt"/>
              </a:rPr>
              <a:t>Local Area Network</a:t>
            </a:r>
            <a:r>
              <a:rPr lang="en-GB" sz="1400" dirty="0">
                <a:latin typeface="Arial Nova"/>
                <a:ea typeface="+mn-lt"/>
                <a:cs typeface="+mn-lt"/>
              </a:rPr>
              <a:t>.’ As the name suggests, it works to connect local computers.</a:t>
            </a:r>
            <a:endParaRPr lang="en-US" sz="1400">
              <a:latin typeface="Arial Nova"/>
            </a:endParaRPr>
          </a:p>
          <a:p>
            <a:pPr marL="0" indent="0">
              <a:buNone/>
            </a:pPr>
            <a:r>
              <a:rPr lang="en-GB" sz="1600" b="1">
                <a:latin typeface="Arial Nova"/>
                <a:ea typeface="+mn-lt"/>
                <a:cs typeface="+mn-lt"/>
              </a:rPr>
              <a:t>2-</a:t>
            </a:r>
            <a:r>
              <a:rPr lang="en-GB" sz="1400">
                <a:latin typeface="Arial Nova"/>
                <a:ea typeface="+mn-lt"/>
                <a:cs typeface="+mn-lt"/>
              </a:rPr>
              <a:t> A </a:t>
            </a:r>
            <a:r>
              <a:rPr lang="en-GB" sz="1400" b="1">
                <a:latin typeface="Arial Nova"/>
                <a:ea typeface="+mn-lt"/>
                <a:cs typeface="+mn-lt"/>
              </a:rPr>
              <a:t>WAN</a:t>
            </a:r>
            <a:r>
              <a:rPr lang="en-GB" sz="1400">
                <a:latin typeface="Arial Nova"/>
                <a:ea typeface="+mn-lt"/>
                <a:cs typeface="+mn-lt"/>
              </a:rPr>
              <a:t> full-form is ‘</a:t>
            </a:r>
            <a:r>
              <a:rPr lang="en-GB" sz="1400" b="1" dirty="0">
                <a:latin typeface="Arial Nova"/>
                <a:ea typeface="+mn-lt"/>
                <a:cs typeface="+mn-lt"/>
              </a:rPr>
              <a:t>Wide Area Network</a:t>
            </a:r>
            <a:r>
              <a:rPr lang="en-GB" sz="1400" dirty="0">
                <a:latin typeface="Arial Nova"/>
                <a:ea typeface="+mn-lt"/>
                <a:cs typeface="+mn-lt"/>
              </a:rPr>
              <a:t>.’ It is the types of computer network with many LANs that have a much broader range than LAN and MAN.</a:t>
            </a:r>
          </a:p>
          <a:p>
            <a:pPr marL="0" indent="0">
              <a:buNone/>
            </a:pPr>
            <a:r>
              <a:rPr lang="en-GB" sz="1600" b="1">
                <a:latin typeface="Arial Nova"/>
                <a:ea typeface="+mn-lt"/>
                <a:cs typeface="+mn-lt"/>
              </a:rPr>
              <a:t>3-</a:t>
            </a:r>
            <a:r>
              <a:rPr lang="en-GB" sz="1400" b="1">
                <a:latin typeface="Arial Nova"/>
                <a:ea typeface="+mn-lt"/>
                <a:cs typeface="+mn-lt"/>
              </a:rPr>
              <a:t> MAN</a:t>
            </a:r>
            <a:r>
              <a:rPr lang="en-GB" sz="1400">
                <a:latin typeface="Arial Nova"/>
                <a:ea typeface="+mn-lt"/>
                <a:cs typeface="+mn-lt"/>
              </a:rPr>
              <a:t> is the ‘</a:t>
            </a:r>
            <a:r>
              <a:rPr lang="en-GB" sz="1400" b="1" dirty="0">
                <a:latin typeface="Arial Nova"/>
                <a:ea typeface="+mn-lt"/>
                <a:cs typeface="+mn-lt"/>
              </a:rPr>
              <a:t>Metropolitan Area Network</a:t>
            </a:r>
            <a:r>
              <a:rPr lang="en-GB" sz="1400" dirty="0">
                <a:latin typeface="Arial Nova"/>
                <a:ea typeface="+mn-lt"/>
                <a:cs typeface="+mn-lt"/>
              </a:rPr>
              <a:t>.’ These types of networks are used to transfer data at high speed within a city.</a:t>
            </a:r>
          </a:p>
          <a:p>
            <a:pPr marL="0" indent="0">
              <a:buNone/>
            </a:pPr>
            <a:r>
              <a:rPr lang="en-GB" sz="1600" b="1">
                <a:latin typeface="Arial Nova"/>
                <a:ea typeface="+mn-lt"/>
                <a:cs typeface="+mn-lt"/>
              </a:rPr>
              <a:t>4-</a:t>
            </a:r>
            <a:r>
              <a:rPr lang="en-GB" sz="1400" dirty="0">
                <a:latin typeface="Arial Nova"/>
                <a:ea typeface="+mn-lt"/>
                <a:cs typeface="+mn-lt"/>
              </a:rPr>
              <a:t> </a:t>
            </a:r>
            <a:r>
              <a:rPr lang="en-GB" sz="1400" b="1">
                <a:latin typeface="Arial Nova"/>
                <a:ea typeface="+mn-lt"/>
                <a:cs typeface="+mn-lt"/>
              </a:rPr>
              <a:t>WLAN</a:t>
            </a:r>
            <a:r>
              <a:rPr lang="en-GB" sz="1400">
                <a:latin typeface="Arial Nova"/>
                <a:ea typeface="+mn-lt"/>
                <a:cs typeface="+mn-lt"/>
              </a:rPr>
              <a:t> is ‘</a:t>
            </a:r>
            <a:r>
              <a:rPr lang="en-GB" sz="1400" b="1" dirty="0">
                <a:latin typeface="Arial Nova"/>
                <a:ea typeface="+mn-lt"/>
                <a:cs typeface="+mn-lt"/>
              </a:rPr>
              <a:t>Wireless Local Area Network</a:t>
            </a:r>
            <a:r>
              <a:rPr lang="en-GB" sz="1400" dirty="0">
                <a:latin typeface="Arial Nova"/>
                <a:ea typeface="+mn-lt"/>
                <a:cs typeface="+mn-lt"/>
              </a:rPr>
              <a:t>.’ Wireless means connection without physical wire.</a:t>
            </a:r>
          </a:p>
          <a:p>
            <a:pPr marL="0" indent="0">
              <a:buNone/>
            </a:pPr>
            <a:r>
              <a:rPr lang="en-GB" sz="1600" b="1">
                <a:latin typeface="Arial Nova"/>
                <a:ea typeface="+mn-lt"/>
                <a:cs typeface="+mn-lt"/>
              </a:rPr>
              <a:t>5-</a:t>
            </a:r>
            <a:r>
              <a:rPr lang="en-GB" sz="1400" b="1">
                <a:latin typeface="Arial Nova"/>
                <a:ea typeface="+mn-lt"/>
                <a:cs typeface="+mn-lt"/>
              </a:rPr>
              <a:t> PAN’s</a:t>
            </a:r>
            <a:r>
              <a:rPr lang="en-GB" sz="1400">
                <a:latin typeface="Arial Nova"/>
                <a:ea typeface="+mn-lt"/>
                <a:cs typeface="+mn-lt"/>
              </a:rPr>
              <a:t> full form is ‘</a:t>
            </a:r>
            <a:r>
              <a:rPr lang="en-GB" sz="1400" b="1" dirty="0">
                <a:latin typeface="Arial Nova"/>
                <a:ea typeface="+mn-lt"/>
                <a:cs typeface="+mn-lt"/>
              </a:rPr>
              <a:t>Personal Area Network</a:t>
            </a:r>
            <a:r>
              <a:rPr lang="en-GB" sz="1400" dirty="0">
                <a:latin typeface="Arial Nova"/>
                <a:ea typeface="+mn-lt"/>
                <a:cs typeface="+mn-lt"/>
              </a:rPr>
              <a:t>.’ It is a computer network that uses to connect the individual’s workspace.</a:t>
            </a:r>
          </a:p>
          <a:p>
            <a:pPr marL="0" indent="0">
              <a:buNone/>
            </a:pPr>
            <a:r>
              <a:rPr lang="en-GB" sz="1600" b="1">
                <a:latin typeface="Arial Nova"/>
                <a:ea typeface="+mn-lt"/>
                <a:cs typeface="+mn-lt"/>
              </a:rPr>
              <a:t>6-</a:t>
            </a:r>
            <a:r>
              <a:rPr lang="en-GB" sz="1400">
                <a:latin typeface="Arial Nova"/>
                <a:ea typeface="+mn-lt"/>
                <a:cs typeface="+mn-lt"/>
              </a:rPr>
              <a:t> Other types of computer networks are </a:t>
            </a:r>
            <a:r>
              <a:rPr lang="en-GB" sz="1400" b="1" dirty="0">
                <a:latin typeface="Arial Nova"/>
                <a:ea typeface="+mn-lt"/>
                <a:cs typeface="+mn-lt"/>
              </a:rPr>
              <a:t>HAN</a:t>
            </a:r>
            <a:r>
              <a:rPr lang="en-GB" sz="1400" dirty="0">
                <a:latin typeface="Arial Nova"/>
                <a:ea typeface="+mn-lt"/>
                <a:cs typeface="+mn-lt"/>
              </a:rPr>
              <a:t>, i.e., ‘</a:t>
            </a:r>
            <a:r>
              <a:rPr lang="en-GB" sz="1400" b="1" dirty="0">
                <a:latin typeface="Arial Nova"/>
                <a:ea typeface="+mn-lt"/>
                <a:cs typeface="+mn-lt"/>
              </a:rPr>
              <a:t>Home Area Network</a:t>
            </a:r>
            <a:r>
              <a:rPr lang="en-GB" sz="1400" dirty="0">
                <a:latin typeface="Arial Nova"/>
                <a:ea typeface="+mn-lt"/>
                <a:cs typeface="+mn-lt"/>
              </a:rPr>
              <a:t>.’ If some people in the same residence are using the same system, we can call such networking a home area network.</a:t>
            </a:r>
          </a:p>
          <a:p>
            <a:pPr marL="0" indent="0">
              <a:buNone/>
            </a:pPr>
            <a:r>
              <a:rPr lang="en-GB" sz="1600" b="1" dirty="0">
                <a:latin typeface="Arial Nova"/>
                <a:ea typeface="+mn-lt"/>
                <a:cs typeface="+mn-lt"/>
              </a:rPr>
              <a:t>7-</a:t>
            </a:r>
            <a:r>
              <a:rPr lang="en-GB" sz="1400" b="1" dirty="0">
                <a:latin typeface="Arial Nova"/>
                <a:ea typeface="+mn-lt"/>
                <a:cs typeface="+mn-lt"/>
              </a:rPr>
              <a:t> SAN</a:t>
            </a:r>
            <a:r>
              <a:rPr lang="en-GB" sz="1400" dirty="0">
                <a:latin typeface="Arial Nova"/>
                <a:ea typeface="+mn-lt"/>
                <a:cs typeface="+mn-lt"/>
              </a:rPr>
              <a:t> is the ‘</a:t>
            </a:r>
            <a:r>
              <a:rPr lang="en-GB" sz="1400" b="1" dirty="0">
                <a:latin typeface="Arial Nova"/>
                <a:ea typeface="+mn-lt"/>
                <a:cs typeface="+mn-lt"/>
              </a:rPr>
              <a:t>Storage Area Network</a:t>
            </a:r>
            <a:r>
              <a:rPr lang="en-GB" sz="1400" dirty="0">
                <a:latin typeface="Arial Nova"/>
                <a:ea typeface="+mn-lt"/>
                <a:cs typeface="+mn-lt"/>
              </a:rPr>
              <a:t>.’ SAN storage has a high-performance and high-speed network that connects </a:t>
            </a:r>
            <a:r>
              <a:rPr lang="en-GB" sz="1400" dirty="0">
                <a:latin typeface="Arial Nova"/>
                <a:ea typeface="+mn-lt"/>
                <a:cs typeface="+mn-lt"/>
                <a:hlinkClick r:id="rId2"/>
              </a:rPr>
              <a:t>storage devices</a:t>
            </a:r>
            <a:r>
              <a:rPr lang="en-GB" sz="1400" dirty="0">
                <a:latin typeface="Arial Nova"/>
                <a:ea typeface="+mn-lt"/>
                <a:cs typeface="+mn-lt"/>
              </a:rPr>
              <a:t> to the server. The SAN is a pool of storage devices that are interconnected and share the storage with connected servers.</a:t>
            </a:r>
          </a:p>
          <a:p>
            <a:pPr marL="0" indent="0">
              <a:buNone/>
            </a:pPr>
            <a:r>
              <a:rPr lang="en-GB" sz="1600" b="1" dirty="0">
                <a:latin typeface="Arial Nova"/>
                <a:ea typeface="+mn-lt"/>
                <a:cs typeface="+mn-lt"/>
              </a:rPr>
              <a:t>8-</a:t>
            </a:r>
            <a:r>
              <a:rPr lang="en-GB" sz="1400" b="1" dirty="0">
                <a:latin typeface="Arial Nova"/>
                <a:ea typeface="+mn-lt"/>
                <a:cs typeface="+mn-lt"/>
              </a:rPr>
              <a:t> CAN</a:t>
            </a:r>
            <a:r>
              <a:rPr lang="en-GB" sz="1400" dirty="0">
                <a:latin typeface="Arial Nova"/>
                <a:ea typeface="+mn-lt"/>
                <a:cs typeface="+mn-lt"/>
              </a:rPr>
              <a:t> is ‘</a:t>
            </a:r>
            <a:r>
              <a:rPr lang="en-GB" sz="1400" b="1" dirty="0">
                <a:latin typeface="Arial Nova"/>
                <a:ea typeface="+mn-lt"/>
                <a:cs typeface="+mn-lt"/>
              </a:rPr>
              <a:t>Campus Area Network</a:t>
            </a:r>
            <a:r>
              <a:rPr lang="en-GB" sz="1400" dirty="0">
                <a:latin typeface="Arial Nova"/>
                <a:ea typeface="+mn-lt"/>
                <a:cs typeface="+mn-lt"/>
              </a:rPr>
              <a:t>‘ or ‘Controller Area Network,’ but sometimes it is also known for ‘Cluster Area Network’ and ‘</a:t>
            </a:r>
            <a:r>
              <a:rPr lang="en-GB" sz="1400" i="1" dirty="0">
                <a:latin typeface="Arial Nova"/>
                <a:ea typeface="+mn-lt"/>
                <a:cs typeface="+mn-lt"/>
              </a:rPr>
              <a:t>Corporate Area Network</a:t>
            </a:r>
            <a:r>
              <a:rPr lang="en-GB" sz="1400" dirty="0">
                <a:latin typeface="Arial Nova"/>
                <a:ea typeface="+mn-lt"/>
                <a:cs typeface="+mn-lt"/>
              </a:rPr>
              <a:t>.’</a:t>
            </a:r>
            <a:endParaRPr lang="en-GB" sz="1400">
              <a:latin typeface="Arial Nova"/>
            </a:endParaRPr>
          </a:p>
          <a:p>
            <a:pPr marL="0" indent="0">
              <a:buNone/>
            </a:pPr>
            <a:r>
              <a:rPr lang="en-GB" sz="1600" b="1">
                <a:latin typeface="Arial Nova"/>
                <a:ea typeface="+mn-lt"/>
                <a:cs typeface="+mn-lt"/>
              </a:rPr>
              <a:t>9- </a:t>
            </a:r>
            <a:r>
              <a:rPr lang="en-GB" sz="1400" b="1">
                <a:latin typeface="Arial Nova"/>
                <a:ea typeface="+mn-lt"/>
                <a:cs typeface="+mn-lt"/>
              </a:rPr>
              <a:t>VPN</a:t>
            </a:r>
            <a:r>
              <a:rPr lang="en-GB" sz="1400">
                <a:latin typeface="Arial Nova"/>
                <a:ea typeface="+mn-lt"/>
                <a:cs typeface="+mn-lt"/>
              </a:rPr>
              <a:t> is ‘</a:t>
            </a:r>
            <a:r>
              <a:rPr lang="en-GB" sz="1400" b="1" dirty="0">
                <a:latin typeface="Arial Nova"/>
                <a:ea typeface="+mn-lt"/>
                <a:cs typeface="+mn-lt"/>
              </a:rPr>
              <a:t>Virtual Private Network</a:t>
            </a:r>
            <a:r>
              <a:rPr lang="en-GB" sz="1400" dirty="0">
                <a:latin typeface="Arial Nova"/>
                <a:ea typeface="+mn-lt"/>
                <a:cs typeface="+mn-lt"/>
              </a:rPr>
              <a:t>,’ a network technology that makes the </a:t>
            </a:r>
            <a:r>
              <a:rPr lang="en-GB" sz="1400" dirty="0">
                <a:latin typeface="Arial Nova"/>
                <a:ea typeface="+mn-lt"/>
                <a:cs typeface="+mn-lt"/>
                <a:hlinkClick r:id="rId3"/>
              </a:rPr>
              <a:t>internet or wifi connection</a:t>
            </a:r>
            <a:r>
              <a:rPr lang="en-GB" sz="1400" dirty="0">
                <a:latin typeface="Arial Nova"/>
                <a:ea typeface="+mn-lt"/>
                <a:cs typeface="+mn-lt"/>
              </a:rPr>
              <a:t> secure while accessing any website.</a:t>
            </a:r>
            <a:endParaRPr lang="en-GB" sz="1400" dirty="0">
              <a:latin typeface="Arial Nova"/>
            </a:endParaRPr>
          </a:p>
          <a:p>
            <a:pPr marL="0" indent="0">
              <a:buNone/>
            </a:pPr>
            <a:r>
              <a:rPr lang="en-GB" sz="1600" b="1">
                <a:latin typeface="Arial Nova"/>
              </a:rPr>
              <a:t>10-</a:t>
            </a:r>
            <a:r>
              <a:rPr lang="en-GB" sz="1400" dirty="0">
                <a:latin typeface="Arial Nova"/>
              </a:rPr>
              <a:t> </a:t>
            </a:r>
            <a:r>
              <a:rPr lang="en-GB" sz="1400" b="1">
                <a:latin typeface="Arial Nova"/>
                <a:ea typeface="+mn-lt"/>
                <a:cs typeface="+mn-lt"/>
              </a:rPr>
              <a:t>GAN’s </a:t>
            </a:r>
            <a:r>
              <a:rPr lang="en-GB" sz="1400">
                <a:latin typeface="Arial Nova"/>
                <a:ea typeface="+mn-lt"/>
                <a:cs typeface="+mn-lt"/>
              </a:rPr>
              <a:t>full form is ‘</a:t>
            </a:r>
            <a:r>
              <a:rPr lang="en-GB" sz="1400" b="1" dirty="0">
                <a:latin typeface="Arial Nova"/>
                <a:ea typeface="+mn-lt"/>
                <a:cs typeface="+mn-lt"/>
              </a:rPr>
              <a:t>Global Area Network</a:t>
            </a:r>
            <a:r>
              <a:rPr lang="en-GB" sz="1400" dirty="0">
                <a:latin typeface="Arial Nova"/>
                <a:ea typeface="+mn-lt"/>
                <a:cs typeface="+mn-lt"/>
              </a:rPr>
              <a:t>.’ A GAN is a network composed of different interconnected wireless networks that cover a large geographical area.</a:t>
            </a:r>
            <a:endParaRPr lang="en-GB" sz="1400" dirty="0">
              <a:latin typeface="Arial Nova"/>
            </a:endParaRPr>
          </a:p>
          <a:p>
            <a:endParaRPr lang="en-GB" sz="1400" dirty="0">
              <a:latin typeface="Arial Nova"/>
            </a:endParaRPr>
          </a:p>
          <a:p>
            <a:endParaRPr lang="en-GB" sz="1500" dirty="0">
              <a:latin typeface="Arial Nova"/>
            </a:endParaRPr>
          </a:p>
        </p:txBody>
      </p:sp>
    </p:spTree>
    <p:extLst>
      <p:ext uri="{BB962C8B-B14F-4D97-AF65-F5344CB8AC3E}">
        <p14:creationId xmlns:p14="http://schemas.microsoft.com/office/powerpoint/2010/main" val="1954557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30701-34A8-D84D-9630-20828C992E77}"/>
              </a:ext>
            </a:extLst>
          </p:cNvPr>
          <p:cNvSpPr>
            <a:spLocks noGrp="1"/>
          </p:cNvSpPr>
          <p:nvPr>
            <p:ph type="title"/>
          </p:nvPr>
        </p:nvSpPr>
        <p:spPr>
          <a:xfrm>
            <a:off x="942891" y="115316"/>
            <a:ext cx="9950103" cy="1003112"/>
          </a:xfrm>
        </p:spPr>
        <p:txBody>
          <a:bodyPr>
            <a:normAutofit fontScale="90000"/>
          </a:bodyPr>
          <a:lstStyle/>
          <a:p>
            <a:r>
              <a:rPr lang="en-GB" dirty="0"/>
              <a:t>What is peer-to-peer and client-server network architecture </a:t>
            </a:r>
            <a:endParaRPr lang="en-US" dirty="0"/>
          </a:p>
        </p:txBody>
      </p:sp>
      <p:sp>
        <p:nvSpPr>
          <p:cNvPr id="4" name="TextBox 3">
            <a:extLst>
              <a:ext uri="{FF2B5EF4-FFF2-40B4-BE49-F238E27FC236}">
                <a16:creationId xmlns:a16="http://schemas.microsoft.com/office/drawing/2014/main" id="{2BF39846-39FA-D577-A491-EDA00575D0FD}"/>
              </a:ext>
            </a:extLst>
          </p:cNvPr>
          <p:cNvSpPr txBox="1"/>
          <p:nvPr/>
        </p:nvSpPr>
        <p:spPr>
          <a:xfrm>
            <a:off x="243727" y="1246655"/>
            <a:ext cx="10253382"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rPr>
              <a:t>Computer network design falls under two broad categories:</a:t>
            </a:r>
          </a:p>
          <a:p>
            <a:endParaRPr lang="en-GB" dirty="0">
              <a:latin typeface="Arial Nova"/>
            </a:endParaRPr>
          </a:p>
          <a:p>
            <a:r>
              <a:rPr lang="en-GB" dirty="0">
                <a:latin typeface="Arial Nova"/>
              </a:rPr>
              <a:t>1. Client-server architecture</a:t>
            </a:r>
          </a:p>
          <a:p>
            <a:endParaRPr lang="en-GB" dirty="0">
              <a:latin typeface="Arial Nova"/>
            </a:endParaRPr>
          </a:p>
          <a:p>
            <a:r>
              <a:rPr lang="en-GB" dirty="0">
                <a:latin typeface="Arial Nova"/>
              </a:rPr>
              <a:t>In this type of computer network, nodes may be servers or clients. Server nodes provide resources like memory, processing power, or data to client nodes. Server nodes may also manage client node behaviour. Clients may communicate with each other, but they do not share resources. For example, some computer devices in enterprise networks store data and configuration settings. These devices are the servers in the network. Clients may access this data by making a request to the server machine.</a:t>
            </a:r>
          </a:p>
          <a:p>
            <a:endParaRPr lang="en-GB" dirty="0">
              <a:latin typeface="Arial Nova"/>
            </a:endParaRPr>
          </a:p>
          <a:p>
            <a:r>
              <a:rPr lang="en-GB" dirty="0">
                <a:latin typeface="Arial Nova"/>
              </a:rPr>
              <a:t>2. Peer-to-peer architecture</a:t>
            </a:r>
          </a:p>
          <a:p>
            <a:endParaRPr lang="en-GB" dirty="0">
              <a:latin typeface="Arial Nova"/>
            </a:endParaRPr>
          </a:p>
          <a:p>
            <a:r>
              <a:rPr lang="en-GB" dirty="0">
                <a:latin typeface="Arial Nova"/>
              </a:rPr>
              <a:t>In Peer-to-Peer (P2P) architecture, connected computers have equal powers and privileges. There is no central server for coordination. Each device in the computer network can act as either client or server. Each peer may share some of its resources, like memory and processing power, with the entire computer network. For example, some companies use P2P architecture to host memory-consuming applications, such as 3-D graphic rendering, across multiple digital devices.</a:t>
            </a:r>
          </a:p>
          <a:p>
            <a:pPr algn="l"/>
            <a:endParaRPr lang="en-GB" dirty="0"/>
          </a:p>
        </p:txBody>
      </p:sp>
    </p:spTree>
    <p:extLst>
      <p:ext uri="{BB962C8B-B14F-4D97-AF65-F5344CB8AC3E}">
        <p14:creationId xmlns:p14="http://schemas.microsoft.com/office/powerpoint/2010/main" val="1060350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D6698-E522-31BE-4A78-B3C93FF88FB9}"/>
              </a:ext>
            </a:extLst>
          </p:cNvPr>
          <p:cNvSpPr>
            <a:spLocks noGrp="1"/>
          </p:cNvSpPr>
          <p:nvPr>
            <p:ph type="title"/>
          </p:nvPr>
        </p:nvSpPr>
        <p:spPr>
          <a:xfrm>
            <a:off x="1077362" y="48081"/>
            <a:ext cx="9950103" cy="554877"/>
          </a:xfrm>
        </p:spPr>
        <p:txBody>
          <a:bodyPr>
            <a:normAutofit/>
          </a:bodyPr>
          <a:lstStyle/>
          <a:p>
            <a:r>
              <a:rPr lang="en-GB" sz="2800" dirty="0"/>
              <a:t>Describe the topologies star, bus, ring, mesh, tree </a:t>
            </a:r>
            <a:endParaRPr lang="en-US" sz="2800"/>
          </a:p>
        </p:txBody>
      </p:sp>
      <p:pic>
        <p:nvPicPr>
          <p:cNvPr id="4" name="Picture 4" descr="Chart&#10;&#10;Description automatically generated">
            <a:extLst>
              <a:ext uri="{FF2B5EF4-FFF2-40B4-BE49-F238E27FC236}">
                <a16:creationId xmlns:a16="http://schemas.microsoft.com/office/drawing/2014/main" id="{131817D8-BCE6-29BE-7DDE-A6EA8148CC3D}"/>
              </a:ext>
            </a:extLst>
          </p:cNvPr>
          <p:cNvPicPr>
            <a:picLocks noChangeAspect="1"/>
          </p:cNvPicPr>
          <p:nvPr/>
        </p:nvPicPr>
        <p:blipFill>
          <a:blip r:embed="rId2"/>
          <a:stretch>
            <a:fillRect/>
          </a:stretch>
        </p:blipFill>
        <p:spPr>
          <a:xfrm>
            <a:off x="-4482" y="663297"/>
            <a:ext cx="12212170" cy="6192553"/>
          </a:xfrm>
          <a:prstGeom prst="rect">
            <a:avLst/>
          </a:prstGeom>
        </p:spPr>
      </p:pic>
    </p:spTree>
    <p:extLst>
      <p:ext uri="{BB962C8B-B14F-4D97-AF65-F5344CB8AC3E}">
        <p14:creationId xmlns:p14="http://schemas.microsoft.com/office/powerpoint/2010/main" val="2663593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50A27-7E51-3994-E38C-731CA2A62C16}"/>
              </a:ext>
            </a:extLst>
          </p:cNvPr>
          <p:cNvSpPr>
            <a:spLocks noGrp="1"/>
          </p:cNvSpPr>
          <p:nvPr>
            <p:ph type="title"/>
          </p:nvPr>
        </p:nvSpPr>
        <p:spPr>
          <a:xfrm>
            <a:off x="1077362" y="3258"/>
            <a:ext cx="9950103" cy="599699"/>
          </a:xfrm>
        </p:spPr>
        <p:txBody>
          <a:bodyPr/>
          <a:lstStyle/>
          <a:p>
            <a:r>
              <a:rPr lang="en-GB" sz="2800" dirty="0">
                <a:latin typeface="Arial Nova"/>
              </a:rPr>
              <a:t>Why is the network protocol TCPIP used? </a:t>
            </a:r>
            <a:endParaRPr lang="en-US" sz="2800" dirty="0">
              <a:latin typeface="Arial Nova"/>
            </a:endParaRPr>
          </a:p>
        </p:txBody>
      </p:sp>
      <p:sp>
        <p:nvSpPr>
          <p:cNvPr id="4" name="TextBox 3">
            <a:extLst>
              <a:ext uri="{FF2B5EF4-FFF2-40B4-BE49-F238E27FC236}">
                <a16:creationId xmlns:a16="http://schemas.microsoft.com/office/drawing/2014/main" id="{5C26A36C-32CC-2097-5506-5716623839F3}"/>
              </a:ext>
            </a:extLst>
          </p:cNvPr>
          <p:cNvSpPr txBox="1"/>
          <p:nvPr/>
        </p:nvSpPr>
        <p:spPr>
          <a:xfrm>
            <a:off x="1050551" y="938492"/>
            <a:ext cx="923084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latin typeface="Arial Nova"/>
              </a:rPr>
              <a:t>+ TCP/IP can be used to provide remote login over the network for interactive file transfer to deliver email, to deliver webpages over the network and to remotely access a server host's file system.</a:t>
            </a:r>
            <a:endParaRPr lang="en-US" sz="2000">
              <a:latin typeface="Arial Nova"/>
            </a:endParaRPr>
          </a:p>
        </p:txBody>
      </p:sp>
      <p:sp>
        <p:nvSpPr>
          <p:cNvPr id="5" name="TextBox 4">
            <a:extLst>
              <a:ext uri="{FF2B5EF4-FFF2-40B4-BE49-F238E27FC236}">
                <a16:creationId xmlns:a16="http://schemas.microsoft.com/office/drawing/2014/main" id="{EC717747-A273-00F4-06D2-98C7CF1A8DF4}"/>
              </a:ext>
            </a:extLst>
          </p:cNvPr>
          <p:cNvSpPr txBox="1"/>
          <p:nvPr/>
        </p:nvSpPr>
        <p:spPr>
          <a:xfrm>
            <a:off x="1047750" y="2616573"/>
            <a:ext cx="939893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ea typeface="+mn-lt"/>
                <a:cs typeface="+mn-lt"/>
              </a:rPr>
              <a:t>- When two computers wish to exchange information over a network, they need to use a protocol which defines the "rules of the road" that each computer must follow so that the systems on the network can exchange data.</a:t>
            </a:r>
            <a:endParaRPr lang="en-US" dirty="0">
              <a:latin typeface="Arial Nova"/>
            </a:endParaRPr>
          </a:p>
        </p:txBody>
      </p:sp>
      <p:sp>
        <p:nvSpPr>
          <p:cNvPr id="6" name="TextBox 5">
            <a:extLst>
              <a:ext uri="{FF2B5EF4-FFF2-40B4-BE49-F238E27FC236}">
                <a16:creationId xmlns:a16="http://schemas.microsoft.com/office/drawing/2014/main" id="{04844610-A580-28E3-82B2-0F0E75083BC8}"/>
              </a:ext>
            </a:extLst>
          </p:cNvPr>
          <p:cNvSpPr txBox="1"/>
          <p:nvPr/>
        </p:nvSpPr>
        <p:spPr>
          <a:xfrm>
            <a:off x="1081367" y="4297456"/>
            <a:ext cx="91468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ea typeface="+mn-lt"/>
                <a:cs typeface="+mn-lt"/>
              </a:rPr>
              <a:t>- The most popular protocols in use today are undoubtedly Internet Protocol (IP) and Transmission Control Protocol (TCP), which is based on IP.  The term TCP/IP is often loosely used to refer to the whole suite of protocols and applications that are based on these Internet Protocols.</a:t>
            </a:r>
            <a:endParaRPr lang="en-US">
              <a:latin typeface="Arial Nova"/>
            </a:endParaRPr>
          </a:p>
        </p:txBody>
      </p:sp>
    </p:spTree>
    <p:extLst>
      <p:ext uri="{BB962C8B-B14F-4D97-AF65-F5344CB8AC3E}">
        <p14:creationId xmlns:p14="http://schemas.microsoft.com/office/powerpoint/2010/main" val="2131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897ED-1B96-5FFA-3196-11456288CB7F}"/>
              </a:ext>
            </a:extLst>
          </p:cNvPr>
          <p:cNvSpPr>
            <a:spLocks noGrp="1"/>
          </p:cNvSpPr>
          <p:nvPr>
            <p:ph type="title"/>
          </p:nvPr>
        </p:nvSpPr>
        <p:spPr>
          <a:xfrm>
            <a:off x="1010127" y="59287"/>
            <a:ext cx="9950103" cy="935876"/>
          </a:xfrm>
        </p:spPr>
        <p:txBody>
          <a:bodyPr>
            <a:normAutofit/>
          </a:bodyPr>
          <a:lstStyle/>
          <a:p>
            <a:r>
              <a:rPr lang="en-GB" sz="2400" dirty="0"/>
              <a:t>Importance of security of files, folders, data, network access on a network</a:t>
            </a:r>
            <a:endParaRPr lang="en-US" sz="2400"/>
          </a:p>
        </p:txBody>
      </p:sp>
      <p:sp>
        <p:nvSpPr>
          <p:cNvPr id="4" name="TextBox 3">
            <a:extLst>
              <a:ext uri="{FF2B5EF4-FFF2-40B4-BE49-F238E27FC236}">
                <a16:creationId xmlns:a16="http://schemas.microsoft.com/office/drawing/2014/main" id="{2A25913A-B9AD-0E40-8A2B-C56F97C19DE3}"/>
              </a:ext>
            </a:extLst>
          </p:cNvPr>
          <p:cNvSpPr txBox="1"/>
          <p:nvPr/>
        </p:nvSpPr>
        <p:spPr>
          <a:xfrm>
            <a:off x="501463" y="1000125"/>
            <a:ext cx="9525000"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latin typeface="Arial Nova"/>
              </a:rPr>
              <a:t>First when we talk about security the reason is we are looking for safety to protect our valuables "</a:t>
            </a:r>
            <a:r>
              <a:rPr lang="en-GB" b="1" dirty="0">
                <a:latin typeface="Arial Nova"/>
              </a:rPr>
              <a:t>Importance of Network Security: Safety in the Digital World"</a:t>
            </a:r>
          </a:p>
          <a:p>
            <a:r>
              <a:rPr lang="en-GB" dirty="0">
                <a:latin typeface="Arial Nova"/>
                <a:ea typeface="+mn-lt"/>
                <a:cs typeface="+mn-lt"/>
              </a:rPr>
              <a:t>As the internet grows and computer networks become bigger, data integrity has become one of the most important aspects for organizations to consider.</a:t>
            </a:r>
            <a:endParaRPr lang="en-GB" dirty="0">
              <a:latin typeface="Arial Nova"/>
            </a:endParaRPr>
          </a:p>
          <a:p>
            <a:endParaRPr lang="en-GB" dirty="0">
              <a:latin typeface="Arial Nova"/>
            </a:endParaRPr>
          </a:p>
          <a:p>
            <a:r>
              <a:rPr lang="en-GB" b="1" dirty="0">
                <a:latin typeface="Arial Nova"/>
              </a:rPr>
              <a:t>Why is network security important?</a:t>
            </a:r>
          </a:p>
          <a:p>
            <a:r>
              <a:rPr lang="en-GB" dirty="0">
                <a:latin typeface="Arial Nova"/>
                <a:ea typeface="+mn-lt"/>
                <a:cs typeface="+mn-lt"/>
              </a:rPr>
              <a:t>While there is no network that is immune to attacks, a stable and efficient network security system is essential to protecting client data. A good network security system helps business reduce the risk of falling victim of data theft and sabotage. Also, Network security helps protect your workstations from harmful spyware. It also ensures that shared data is kept secure.</a:t>
            </a:r>
          </a:p>
          <a:p>
            <a:r>
              <a:rPr lang="en-GB" b="1" dirty="0">
                <a:latin typeface="Arial Nova"/>
                <a:ea typeface="+mn-lt"/>
                <a:cs typeface="+mn-lt"/>
              </a:rPr>
              <a:t>What is file security?</a:t>
            </a:r>
            <a:endParaRPr lang="en-GB" b="1">
              <a:latin typeface="Arial Nova"/>
            </a:endParaRPr>
          </a:p>
          <a:p>
            <a:r>
              <a:rPr lang="en-GB" dirty="0">
                <a:latin typeface="Arial Nova"/>
                <a:ea typeface="+mn-lt"/>
                <a:cs typeface="+mn-lt"/>
              </a:rPr>
              <a:t>File security is all about safeguarding your business-critical information from prying eyes by implementing stringent access control measures and flawless permission hygiene.</a:t>
            </a:r>
            <a:endParaRPr lang="en-GB">
              <a:latin typeface="Arial Nova"/>
            </a:endParaRPr>
          </a:p>
          <a:p>
            <a:r>
              <a:rPr lang="en-GB" b="1" dirty="0">
                <a:latin typeface="Arial Nova"/>
                <a:ea typeface="+mn-lt"/>
                <a:cs typeface="+mn-lt"/>
              </a:rPr>
              <a:t>Why is Data Security important? </a:t>
            </a:r>
          </a:p>
          <a:p>
            <a:r>
              <a:rPr lang="en-GB" dirty="0">
                <a:latin typeface="Arial Nova"/>
                <a:ea typeface="+mn-lt"/>
                <a:cs typeface="+mn-lt"/>
              </a:rPr>
              <a:t>Data is a valuable asset that generates, acquires, saves, and exchanges for anyone. Protecting it from internal or external corruption and illegal access protects  from financial loss, reputational harm, consumer trust degradation, and brand erosion.</a:t>
            </a:r>
            <a:endParaRPr lang="en-GB" dirty="0">
              <a:latin typeface="Arial Nova"/>
            </a:endParaRPr>
          </a:p>
          <a:p>
            <a:endParaRPr lang="en-GB" dirty="0">
              <a:latin typeface="Arial Nova"/>
            </a:endParaRPr>
          </a:p>
          <a:p>
            <a:endParaRPr lang="en-GB" dirty="0">
              <a:latin typeface="Arial Nova"/>
            </a:endParaRPr>
          </a:p>
        </p:txBody>
      </p:sp>
    </p:spTree>
    <p:extLst>
      <p:ext uri="{BB962C8B-B14F-4D97-AF65-F5344CB8AC3E}">
        <p14:creationId xmlns:p14="http://schemas.microsoft.com/office/powerpoint/2010/main" val="810001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188B1-3349-966F-FE42-C122B3043E3C}"/>
              </a:ext>
            </a:extLst>
          </p:cNvPr>
          <p:cNvSpPr>
            <a:spLocks noGrp="1"/>
          </p:cNvSpPr>
          <p:nvPr>
            <p:ph type="title"/>
          </p:nvPr>
        </p:nvSpPr>
        <p:spPr>
          <a:xfrm>
            <a:off x="909274" y="126523"/>
            <a:ext cx="10028544" cy="857435"/>
          </a:xfrm>
        </p:spPr>
        <p:txBody>
          <a:bodyPr>
            <a:normAutofit fontScale="90000"/>
          </a:bodyPr>
          <a:lstStyle/>
          <a:p>
            <a:r>
              <a:rPr lang="en-GB" sz="2400" dirty="0"/>
              <a:t>Utilities that should/can be used on a network e.g. virus protection, backup, remote desktop</a:t>
            </a:r>
            <a:endParaRPr lang="en-US" sz="2400"/>
          </a:p>
        </p:txBody>
      </p:sp>
      <p:sp>
        <p:nvSpPr>
          <p:cNvPr id="4" name="TextBox 3">
            <a:extLst>
              <a:ext uri="{FF2B5EF4-FFF2-40B4-BE49-F238E27FC236}">
                <a16:creationId xmlns:a16="http://schemas.microsoft.com/office/drawing/2014/main" id="{76850E47-A8AB-CD01-8066-699F495CBA7E}"/>
              </a:ext>
            </a:extLst>
          </p:cNvPr>
          <p:cNvSpPr txBox="1"/>
          <p:nvPr/>
        </p:nvSpPr>
        <p:spPr>
          <a:xfrm>
            <a:off x="521073" y="1109382"/>
            <a:ext cx="10987366" cy="66787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1600" dirty="0">
                <a:latin typeface="Arial Nova"/>
              </a:rPr>
              <a:t>•</a:t>
            </a:r>
            <a:r>
              <a:rPr lang="en-GB" sz="1600" dirty="0">
                <a:latin typeface="Arial Nova"/>
                <a:ea typeface="+mn-lt"/>
                <a:cs typeface="+mn-lt"/>
              </a:rPr>
              <a:t> </a:t>
            </a:r>
            <a:r>
              <a:rPr lang="en-GB" sz="1600" b="1" dirty="0">
                <a:latin typeface="Arial Nova"/>
                <a:ea typeface="+mn-lt"/>
                <a:cs typeface="+mn-lt"/>
              </a:rPr>
              <a:t>System Utilities:</a:t>
            </a:r>
            <a:endParaRPr lang="en-US" sz="1600" dirty="0">
              <a:latin typeface="Arial Nova"/>
            </a:endParaRPr>
          </a:p>
          <a:p>
            <a:pPr algn="just"/>
            <a:r>
              <a:rPr lang="en-GB" sz="1600" dirty="0">
                <a:latin typeface="Arial Nova"/>
                <a:ea typeface="+mn-lt"/>
                <a:cs typeface="+mn-lt"/>
              </a:rPr>
              <a:t>The system utility software covers memory testers, network utilities, registry cleaners and anti-virus.</a:t>
            </a:r>
            <a:endParaRPr lang="en-GB" sz="1600" dirty="0">
              <a:latin typeface="Arial Nova"/>
            </a:endParaRPr>
          </a:p>
          <a:p>
            <a:pPr algn="just"/>
            <a:r>
              <a:rPr lang="en-GB" sz="1600" b="1" dirty="0">
                <a:latin typeface="Arial Nova"/>
                <a:ea typeface="+mn-lt"/>
                <a:cs typeface="+mn-lt"/>
              </a:rPr>
              <a:t>• File Management Utilities:</a:t>
            </a:r>
            <a:endParaRPr lang="en-GB" sz="1600" dirty="0">
              <a:latin typeface="Arial Nova"/>
            </a:endParaRPr>
          </a:p>
          <a:p>
            <a:pPr algn="just"/>
            <a:r>
              <a:rPr lang="en-GB" sz="1600" dirty="0">
                <a:latin typeface="Arial Nova"/>
                <a:ea typeface="+mn-lt"/>
                <a:cs typeface="+mn-lt"/>
              </a:rPr>
              <a:t>Archivers, backup software, data compression utilities and file managers fall in the category of </a:t>
            </a:r>
            <a:r>
              <a:rPr lang="en-GB" sz="1600" b="1" dirty="0">
                <a:ea typeface="+mn-lt"/>
                <a:cs typeface="+mn-lt"/>
              </a:rPr>
              <a:t>File Management Utilities.</a:t>
            </a:r>
            <a:endParaRPr lang="en-US" sz="1600" dirty="0">
              <a:ea typeface="+mn-lt"/>
              <a:cs typeface="+mn-lt"/>
            </a:endParaRPr>
          </a:p>
          <a:p>
            <a:pPr algn="just"/>
            <a:r>
              <a:rPr lang="en-US" sz="1600" b="1" dirty="0">
                <a:latin typeface="Arial Nova"/>
                <a:ea typeface="+mn-lt"/>
                <a:cs typeface="+mn-lt"/>
              </a:rPr>
              <a:t>• Backup Utilities:</a:t>
            </a:r>
            <a:endParaRPr lang="en-US" sz="1600" dirty="0">
              <a:latin typeface="Arial Nova"/>
            </a:endParaRPr>
          </a:p>
          <a:p>
            <a:pPr algn="just"/>
            <a:r>
              <a:rPr lang="en-US" sz="1600" dirty="0">
                <a:latin typeface="Arial Nova"/>
                <a:ea typeface="+mn-lt"/>
                <a:cs typeface="+mn-lt"/>
              </a:rPr>
              <a:t>Backup utility software helps prepare a copy of databases, files and documents. </a:t>
            </a:r>
            <a:endParaRPr lang="en-US" sz="1600">
              <a:latin typeface="Arial Nova"/>
            </a:endParaRPr>
          </a:p>
          <a:p>
            <a:pPr algn="just"/>
            <a:r>
              <a:rPr lang="en-US" sz="1600" b="1" dirty="0">
                <a:latin typeface="Arial Nova"/>
                <a:ea typeface="+mn-lt"/>
                <a:cs typeface="+mn-lt"/>
              </a:rPr>
              <a:t>• Antivirus:</a:t>
            </a:r>
            <a:endParaRPr lang="en-US" sz="1600" dirty="0">
              <a:latin typeface="Arial Nova"/>
            </a:endParaRPr>
          </a:p>
          <a:p>
            <a:pPr algn="just"/>
            <a:r>
              <a:rPr lang="en-US" sz="1600" dirty="0">
                <a:latin typeface="Arial Nova"/>
                <a:ea typeface="+mn-lt"/>
                <a:cs typeface="+mn-lt"/>
              </a:rPr>
              <a:t>Antivirus or anti-malware is a threat detection tool designed for eliminating all types of viruses, malware, and other cyber threats from your devices.</a:t>
            </a:r>
            <a:endParaRPr lang="en-US" sz="1600">
              <a:latin typeface="Arial Nova"/>
            </a:endParaRPr>
          </a:p>
          <a:p>
            <a:pPr algn="just"/>
            <a:r>
              <a:rPr lang="en-US" sz="1600" b="1" dirty="0">
                <a:latin typeface="Arial Nova"/>
                <a:ea typeface="+mn-lt"/>
                <a:cs typeface="+mn-lt"/>
              </a:rPr>
              <a:t>• Backup Software:</a:t>
            </a:r>
            <a:endParaRPr lang="en-US" sz="1600" dirty="0">
              <a:latin typeface="Arial Nova"/>
            </a:endParaRPr>
          </a:p>
          <a:p>
            <a:pPr algn="just"/>
            <a:r>
              <a:rPr lang="en-US" sz="1600" dirty="0">
                <a:latin typeface="Arial Nova"/>
                <a:ea typeface="+mn-lt"/>
                <a:cs typeface="+mn-lt"/>
              </a:rPr>
              <a:t>Backup software creates a backup of files by preparing supplementary copies of databases and documents.</a:t>
            </a:r>
            <a:endParaRPr lang="en-US" sz="1600">
              <a:latin typeface="Arial Nova"/>
            </a:endParaRPr>
          </a:p>
          <a:p>
            <a:pPr algn="just"/>
            <a:r>
              <a:rPr lang="en-US" sz="1600" b="1" dirty="0">
                <a:latin typeface="Arial Nova"/>
                <a:ea typeface="+mn-lt"/>
                <a:cs typeface="+mn-lt"/>
              </a:rPr>
              <a:t>• Data Synchronization Tools:</a:t>
            </a:r>
            <a:endParaRPr lang="en-US" sz="1600" dirty="0">
              <a:latin typeface="Arial Nova"/>
            </a:endParaRPr>
          </a:p>
          <a:p>
            <a:pPr algn="just"/>
            <a:r>
              <a:rPr lang="en-US" sz="1600" dirty="0">
                <a:latin typeface="Arial Nova"/>
                <a:ea typeface="+mn-lt"/>
                <a:cs typeface="+mn-lt"/>
              </a:rPr>
              <a:t>These tools help synchronize the data between two and more devices.</a:t>
            </a:r>
            <a:endParaRPr lang="en-US" sz="1600">
              <a:latin typeface="Arial Nova"/>
            </a:endParaRPr>
          </a:p>
          <a:p>
            <a:pPr algn="just"/>
            <a:r>
              <a:rPr lang="en-US" sz="1600" b="1" dirty="0">
                <a:latin typeface="Arial Nova"/>
                <a:ea typeface="+mn-lt"/>
                <a:cs typeface="+mn-lt"/>
              </a:rPr>
              <a:t>• Disk Clean-Up Tool:</a:t>
            </a:r>
            <a:endParaRPr lang="en-US" sz="1600" dirty="0">
              <a:latin typeface="Arial Nova"/>
            </a:endParaRPr>
          </a:p>
          <a:p>
            <a:pPr algn="just"/>
            <a:r>
              <a:rPr lang="en-US" sz="1600" dirty="0">
                <a:latin typeface="Arial Nova"/>
                <a:ea typeface="+mn-lt"/>
                <a:cs typeface="+mn-lt"/>
              </a:rPr>
              <a:t>Disk clean-ups help clean the disk space within a system’s hard drive. It removes unwanted files from a system.</a:t>
            </a:r>
            <a:endParaRPr lang="en-US" sz="1600">
              <a:latin typeface="Arial Nova"/>
            </a:endParaRPr>
          </a:p>
          <a:p>
            <a:pPr algn="just"/>
            <a:r>
              <a:rPr lang="en-US" sz="1600" b="1" dirty="0">
                <a:latin typeface="Arial Nova"/>
                <a:ea typeface="+mn-lt"/>
                <a:cs typeface="+mn-lt"/>
              </a:rPr>
              <a:t>• Network Utilities:</a:t>
            </a:r>
            <a:endParaRPr lang="en-US" sz="1600" dirty="0">
              <a:latin typeface="Arial Nova"/>
            </a:endParaRPr>
          </a:p>
          <a:p>
            <a:pPr algn="just"/>
            <a:r>
              <a:rPr lang="en-US" sz="1600" dirty="0">
                <a:latin typeface="Arial Nova"/>
                <a:ea typeface="+mn-lt"/>
                <a:cs typeface="+mn-lt"/>
              </a:rPr>
              <a:t>Network utilities help configure a device’s network by checking data transfers, logging the events as well as configuring network settings.</a:t>
            </a:r>
            <a:endParaRPr lang="en-US" sz="1600">
              <a:latin typeface="Arial Nova"/>
            </a:endParaRPr>
          </a:p>
          <a:p>
            <a:pPr algn="just"/>
            <a:endParaRPr lang="en-US" dirty="0"/>
          </a:p>
          <a:p>
            <a:pPr algn="just"/>
            <a:endParaRPr lang="en-US" dirty="0"/>
          </a:p>
          <a:p>
            <a:pPr algn="just"/>
            <a:endParaRPr lang="en-US" dirty="0"/>
          </a:p>
          <a:p>
            <a:pPr algn="just"/>
            <a:endParaRPr lang="en-US" dirty="0"/>
          </a:p>
          <a:p>
            <a:pPr algn="just"/>
            <a:endParaRPr lang="en-US" dirty="0"/>
          </a:p>
          <a:p>
            <a:endParaRPr lang="en-GB" dirty="0"/>
          </a:p>
        </p:txBody>
      </p:sp>
    </p:spTree>
    <p:extLst>
      <p:ext uri="{BB962C8B-B14F-4D97-AF65-F5344CB8AC3E}">
        <p14:creationId xmlns:p14="http://schemas.microsoft.com/office/powerpoint/2010/main" val="1205987503"/>
      </p:ext>
    </p:extLst>
  </p:cSld>
  <p:clrMapOvr>
    <a:masterClrMapping/>
  </p:clrMapOvr>
</p:sld>
</file>

<file path=ppt/theme/theme1.xml><?xml version="1.0" encoding="utf-8"?>
<a:theme xmlns:a="http://schemas.openxmlformats.org/drawingml/2006/main" name="BlocksVTI">
  <a:themeElements>
    <a:clrScheme name="AnalogousFromDarkSeedLeftStep">
      <a:dk1>
        <a:srgbClr val="000000"/>
      </a:dk1>
      <a:lt1>
        <a:srgbClr val="FFFFFF"/>
      </a:lt1>
      <a:dk2>
        <a:srgbClr val="213B31"/>
      </a:dk2>
      <a:lt2>
        <a:srgbClr val="E8E2E3"/>
      </a:lt2>
      <a:accent1>
        <a:srgbClr val="45B0A4"/>
      </a:accent1>
      <a:accent2>
        <a:srgbClr val="3BB173"/>
      </a:accent2>
      <a:accent3>
        <a:srgbClr val="47B54D"/>
      </a:accent3>
      <a:accent4>
        <a:srgbClr val="66B13B"/>
      </a:accent4>
      <a:accent5>
        <a:srgbClr val="93AA43"/>
      </a:accent5>
      <a:accent6>
        <a:srgbClr val="B19A3B"/>
      </a:accent6>
      <a:hlink>
        <a:srgbClr val="678B2E"/>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BlocksVTI</vt:lpstr>
      <vt:lpstr>BTEC Unit 11 Computer Networks </vt:lpstr>
      <vt:lpstr>What is a Computer network ? </vt:lpstr>
      <vt:lpstr>Difference between wired and wireless connections :</vt:lpstr>
      <vt:lpstr>Types of networks e.g., LAN  WAN  SAN </vt:lpstr>
      <vt:lpstr>What is peer-to-peer and client-server network architecture </vt:lpstr>
      <vt:lpstr>Describe the topologies star, bus, ring, mesh, tree </vt:lpstr>
      <vt:lpstr>Why is the network protocol TCPIP used? </vt:lpstr>
      <vt:lpstr>Importance of security of files, folders, data, network access on a network</vt:lpstr>
      <vt:lpstr>Utilities that should/can be used on a network e.g. virus protection, backup, remote desktop</vt:lpstr>
      <vt:lpstr>Reasons for using network services e.g. login, account management, file/folder permissions </vt:lpstr>
      <vt:lpstr>Why do individuals or groups of people use networks </vt:lpstr>
      <vt:lpstr>Source: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559</cp:revision>
  <dcterms:created xsi:type="dcterms:W3CDTF">2022-10-16T10:56:49Z</dcterms:created>
  <dcterms:modified xsi:type="dcterms:W3CDTF">2023-02-24T11:10:54Z</dcterms:modified>
</cp:coreProperties>
</file>

<file path=docProps/thumbnail.jpeg>
</file>